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9" r:id="rId3"/>
    <p:sldMasterId id="2147483730" r:id="rId4"/>
    <p:sldMasterId id="2147483731" r:id="rId5"/>
    <p:sldMasterId id="2147483732" r:id="rId6"/>
    <p:sldMasterId id="214748373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y="6858000" cx="12192000"/>
  <p:notesSz cx="6858000" cy="9144000"/>
  <p:embeddedFontLst>
    <p:embeddedFont>
      <p:font typeface="Questrial"/>
      <p:regular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Questrial-regular.fntdata"/><Relationship Id="rId27" Type="http://schemas.openxmlformats.org/officeDocument/2006/relationships/slide" Target="slides/slide19.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CenturyGothic-regular.fntdata"/><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3.xml"/><Relationship Id="rId10" Type="http://schemas.openxmlformats.org/officeDocument/2006/relationships/slide" Target="slides/slide2.xml"/><Relationship Id="rId32" Type="http://schemas.openxmlformats.org/officeDocument/2006/relationships/font" Target="fonts/CenturyGothic-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5fee6e3a7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fee6e3a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619e119337_0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619e11933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619e119337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19e11933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619e119337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19e11933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Any Node dev is familiar with “main.” “module” is in proposal phase, but widely used by most bundles and is likely to be accepted. “browser” allows you to replace the entire “main” entrypoint, or cherry specific files to override for client-side use.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619e119337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619e119337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Rollup is lightweight and super easy to configure for what this project entails, so it was chose over webpack.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619e119337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619e11933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Main entry exports our API interface. GET Wrapper uses conditionals to include either browser-friendly “fetch” or use Node’s HTTPS module to make the REST calls.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619e119337_0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19e119337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19e119337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19e11933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Produces similiar interfaces for each integration that can be used in Promise or async/await notation.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619e119337_0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19e11933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619e119337_0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619e119337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5fee6e3a78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fee6e3a7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5fee6e3a78_3_2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From out-of-the-box and configurable applications to APIs built for developers, we help organizations solve their most complex content workflow challenges. Our solutions enable users to gain insights from content in any format, on any device, with greater efficiency, flexibility, and security.</a:t>
            </a:r>
            <a:endParaRPr/>
          </a:p>
          <a:p>
            <a:pPr indent="0" lvl="0" marL="0" rtl="0" algn="l">
              <a:spcBef>
                <a:spcPts val="0"/>
              </a:spcBef>
              <a:spcAft>
                <a:spcPts val="0"/>
              </a:spcAft>
              <a:buNone/>
            </a:pPr>
            <a:r>
              <a:t/>
            </a:r>
            <a:endParaRPr/>
          </a:p>
        </p:txBody>
      </p:sp>
      <p:sp>
        <p:nvSpPr>
          <p:cNvPr id="474" name="Google Shape;474;g5fee6e3a78_3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fee6e3a78_3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Accusoft has been at the forefront of the document and imaging industry for more than two decades. Backed by 40 patents and an extensive </a:t>
            </a:r>
            <a:r>
              <a:rPr lang="en-US"/>
              <a:t>catalogue</a:t>
            </a:r>
            <a:r>
              <a:rPr lang="en-US"/>
              <a:t> of IP, we are </a:t>
            </a:r>
            <a:r>
              <a:rPr lang="en-US"/>
              <a:t>dedicated to continuous innovation through customer-centric product development, new version release, and a passion for understanding industry trends that drive consumer demand.</a:t>
            </a:r>
            <a:endParaRPr/>
          </a:p>
          <a:p>
            <a:pPr indent="0" lvl="0" marL="0" rtl="0" algn="l">
              <a:lnSpc>
                <a:spcPct val="100000"/>
              </a:lnSpc>
              <a:spcBef>
                <a:spcPts val="0"/>
              </a:spcBef>
              <a:spcAft>
                <a:spcPts val="0"/>
              </a:spcAft>
              <a:buSzPts val="1100"/>
              <a:buNone/>
            </a:pPr>
            <a:r>
              <a:t/>
            </a:r>
            <a:endParaRPr/>
          </a:p>
        </p:txBody>
      </p:sp>
      <p:sp>
        <p:nvSpPr>
          <p:cNvPr id="483" name="Google Shape;483;g5fee6e3a78_3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619e119337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19e11933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619e119337_0_1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We volunteer our time to educate the community, to help those affected by natural disasters, to help people and animals in need, to bring gifts and supplies to children, and by bringing college students for hands-on, paid internships.</a:t>
            </a:r>
            <a:endParaRPr/>
          </a:p>
          <a:p>
            <a:pPr indent="0" lvl="0" marL="0" rtl="0" algn="l">
              <a:spcBef>
                <a:spcPts val="0"/>
              </a:spcBef>
              <a:spcAft>
                <a:spcPts val="0"/>
              </a:spcAft>
              <a:buNone/>
            </a:pPr>
            <a:r>
              <a:t/>
            </a:r>
            <a:endParaRPr/>
          </a:p>
        </p:txBody>
      </p:sp>
      <p:sp>
        <p:nvSpPr>
          <p:cNvPr id="498" name="Google Shape;498;g619e119337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619e119337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19e11933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Started in 2008 in memory of a young girl named Victoria who lost her battle with cancer 3 times, Extra Life has rasied over $50 million since its inception. 100% of the funds raised go directly to Children’s Miracle Network hospitals, where they’re free to use the money to fund research/training, purchase life-saving equipment, and pay for uncompensated care. Voluneteers also frequent their local CMNH to donate games and their time with children in the hospitals care.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19e119337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19e11933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619e119337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19e11933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619e119337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619e11933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2.png"/><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jpg"/><Relationship Id="rId3"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2.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29.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3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37.png"/><Relationship Id="rId4" Type="http://schemas.openxmlformats.org/officeDocument/2006/relationships/image" Target="../media/image4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73.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42.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4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49.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5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3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4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3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dk2"/>
        </a:solid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mt="7000"/>
          </a:blip>
          <a:srcRect b="0" l="0" r="0" t="0"/>
          <a:stretch/>
        </p:blipFill>
        <p:spPr>
          <a:xfrm>
            <a:off x="0" y="0"/>
            <a:ext cx="12192000" cy="6858000"/>
          </a:xfrm>
          <a:prstGeom prst="rect">
            <a:avLst/>
          </a:prstGeom>
          <a:noFill/>
          <a:ln>
            <a:noFill/>
          </a:ln>
        </p:spPr>
      </p:pic>
      <p:pic>
        <p:nvPicPr>
          <p:cNvPr id="8" name="Google Shape;8;p2"/>
          <p:cNvPicPr preferRelativeResize="0"/>
          <p:nvPr/>
        </p:nvPicPr>
        <p:blipFill rotWithShape="1">
          <a:blip r:embed="rId3">
            <a:alphaModFix/>
          </a:blip>
          <a:srcRect b="0" l="0" r="0" t="0"/>
          <a:stretch/>
        </p:blipFill>
        <p:spPr>
          <a:xfrm>
            <a:off x="3172000" y="2028092"/>
            <a:ext cx="6005778" cy="236041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bg>
      <p:bgPr>
        <a:solidFill>
          <a:schemeClr val="dk2"/>
        </a:solidFill>
      </p:bgPr>
    </p:bg>
    <p:spTree>
      <p:nvGrpSpPr>
        <p:cNvPr id="42" name="Shape 42"/>
        <p:cNvGrpSpPr/>
        <p:nvPr/>
      </p:nvGrpSpPr>
      <p:grpSpPr>
        <a:xfrm>
          <a:off x="0" y="0"/>
          <a:ext cx="0" cy="0"/>
          <a:chOff x="0" y="0"/>
          <a:chExt cx="0" cy="0"/>
        </a:xfrm>
      </p:grpSpPr>
      <p:pic>
        <p:nvPicPr>
          <p:cNvPr id="43" name="Google Shape;43;p11"/>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44" name="Google Shape;44;p11"/>
          <p:cNvSpPr txBox="1"/>
          <p:nvPr>
            <p:ph type="ctrTitle"/>
          </p:nvPr>
        </p:nvSpPr>
        <p:spPr>
          <a:xfrm>
            <a:off x="1535723" y="2093913"/>
            <a:ext cx="9144000" cy="23876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45" name="Google Shape;45;p11"/>
          <p:cNvPicPr preferRelativeResize="0"/>
          <p:nvPr/>
        </p:nvPicPr>
        <p:blipFill rotWithShape="1">
          <a:blip r:embed="rId3">
            <a:alphaModFix/>
          </a:blip>
          <a:srcRect b="0" l="0" r="0" t="0"/>
          <a:stretch/>
        </p:blipFill>
        <p:spPr>
          <a:xfrm>
            <a:off x="8686800" y="5867400"/>
            <a:ext cx="2438400" cy="401400"/>
          </a:xfrm>
          <a:prstGeom prst="rect">
            <a:avLst/>
          </a:prstGeom>
          <a:noFill/>
          <a:ln>
            <a:noFill/>
          </a:ln>
        </p:spPr>
      </p:pic>
      <p:pic>
        <p:nvPicPr>
          <p:cNvPr id="46" name="Google Shape;46;p11"/>
          <p:cNvPicPr preferRelativeResize="0"/>
          <p:nvPr/>
        </p:nvPicPr>
        <p:blipFill>
          <a:blip r:embed="rId4">
            <a:alphaModFix/>
          </a:blip>
          <a:stretch>
            <a:fillRect/>
          </a:stretch>
        </p:blipFill>
        <p:spPr>
          <a:xfrm>
            <a:off x="2747870" y="6402197"/>
            <a:ext cx="394031" cy="379603"/>
          </a:xfrm>
          <a:prstGeom prst="rect">
            <a:avLst/>
          </a:prstGeom>
          <a:noFill/>
          <a:ln>
            <a:noFill/>
          </a:ln>
        </p:spPr>
      </p:pic>
      <p:pic>
        <p:nvPicPr>
          <p:cNvPr id="47" name="Google Shape;47;p11"/>
          <p:cNvPicPr preferRelativeResize="0"/>
          <p:nvPr/>
        </p:nvPicPr>
        <p:blipFill>
          <a:blip r:embed="rId5">
            <a:alphaModFix/>
          </a:blip>
          <a:stretch>
            <a:fillRect/>
          </a:stretch>
        </p:blipFill>
        <p:spPr>
          <a:xfrm>
            <a:off x="1401785" y="6402197"/>
            <a:ext cx="394031" cy="379603"/>
          </a:xfrm>
          <a:prstGeom prst="rect">
            <a:avLst/>
          </a:prstGeom>
          <a:noFill/>
          <a:ln>
            <a:noFill/>
          </a:ln>
        </p:spPr>
      </p:pic>
      <p:pic>
        <p:nvPicPr>
          <p:cNvPr id="48" name="Google Shape;48;p11"/>
          <p:cNvPicPr preferRelativeResize="0"/>
          <p:nvPr/>
        </p:nvPicPr>
        <p:blipFill>
          <a:blip r:embed="rId6">
            <a:alphaModFix/>
          </a:blip>
          <a:stretch>
            <a:fillRect/>
          </a:stretch>
        </p:blipFill>
        <p:spPr>
          <a:xfrm>
            <a:off x="3645260" y="6402197"/>
            <a:ext cx="394031" cy="379603"/>
          </a:xfrm>
          <a:prstGeom prst="rect">
            <a:avLst/>
          </a:prstGeom>
          <a:noFill/>
          <a:ln>
            <a:noFill/>
          </a:ln>
        </p:spPr>
      </p:pic>
      <p:pic>
        <p:nvPicPr>
          <p:cNvPr id="49" name="Google Shape;49;p11"/>
          <p:cNvPicPr preferRelativeResize="0"/>
          <p:nvPr/>
        </p:nvPicPr>
        <p:blipFill>
          <a:blip r:embed="rId7">
            <a:alphaModFix/>
          </a:blip>
          <a:stretch>
            <a:fillRect/>
          </a:stretch>
        </p:blipFill>
        <p:spPr>
          <a:xfrm>
            <a:off x="55700" y="6402197"/>
            <a:ext cx="394031" cy="379603"/>
          </a:xfrm>
          <a:prstGeom prst="rect">
            <a:avLst/>
          </a:prstGeom>
          <a:noFill/>
          <a:ln>
            <a:noFill/>
          </a:ln>
        </p:spPr>
      </p:pic>
      <p:pic>
        <p:nvPicPr>
          <p:cNvPr id="50" name="Google Shape;50;p11"/>
          <p:cNvPicPr preferRelativeResize="0"/>
          <p:nvPr/>
        </p:nvPicPr>
        <p:blipFill>
          <a:blip r:embed="rId8">
            <a:alphaModFix/>
          </a:blip>
          <a:stretch>
            <a:fillRect/>
          </a:stretch>
        </p:blipFill>
        <p:spPr>
          <a:xfrm>
            <a:off x="504395" y="5969931"/>
            <a:ext cx="394031" cy="379603"/>
          </a:xfrm>
          <a:prstGeom prst="rect">
            <a:avLst/>
          </a:prstGeom>
          <a:noFill/>
          <a:ln>
            <a:noFill/>
          </a:ln>
        </p:spPr>
      </p:pic>
      <p:pic>
        <p:nvPicPr>
          <p:cNvPr id="51" name="Google Shape;51;p11"/>
          <p:cNvPicPr preferRelativeResize="0"/>
          <p:nvPr/>
        </p:nvPicPr>
        <p:blipFill>
          <a:blip r:embed="rId7">
            <a:alphaModFix/>
          </a:blip>
          <a:stretch>
            <a:fillRect/>
          </a:stretch>
        </p:blipFill>
        <p:spPr>
          <a:xfrm>
            <a:off x="55700" y="5969931"/>
            <a:ext cx="394031" cy="379603"/>
          </a:xfrm>
          <a:prstGeom prst="rect">
            <a:avLst/>
          </a:prstGeom>
          <a:noFill/>
          <a:ln>
            <a:noFill/>
          </a:ln>
        </p:spPr>
      </p:pic>
      <p:pic>
        <p:nvPicPr>
          <p:cNvPr id="52" name="Google Shape;52;p11"/>
          <p:cNvPicPr preferRelativeResize="0"/>
          <p:nvPr/>
        </p:nvPicPr>
        <p:blipFill>
          <a:blip r:embed="rId7">
            <a:alphaModFix/>
          </a:blip>
          <a:stretch>
            <a:fillRect/>
          </a:stretch>
        </p:blipFill>
        <p:spPr>
          <a:xfrm>
            <a:off x="55700" y="5537666"/>
            <a:ext cx="394031" cy="379603"/>
          </a:xfrm>
          <a:prstGeom prst="rect">
            <a:avLst/>
          </a:prstGeom>
          <a:noFill/>
          <a:ln>
            <a:noFill/>
          </a:ln>
        </p:spPr>
      </p:pic>
      <p:pic>
        <p:nvPicPr>
          <p:cNvPr id="53" name="Google Shape;53;p11"/>
          <p:cNvPicPr preferRelativeResize="0"/>
          <p:nvPr/>
        </p:nvPicPr>
        <p:blipFill>
          <a:blip r:embed="rId7">
            <a:alphaModFix/>
          </a:blip>
          <a:stretch>
            <a:fillRect/>
          </a:stretch>
        </p:blipFill>
        <p:spPr>
          <a:xfrm>
            <a:off x="504395" y="6402197"/>
            <a:ext cx="394031" cy="379603"/>
          </a:xfrm>
          <a:prstGeom prst="rect">
            <a:avLst/>
          </a:prstGeom>
          <a:noFill/>
          <a:ln>
            <a:noFill/>
          </a:ln>
        </p:spPr>
      </p:pic>
      <p:pic>
        <p:nvPicPr>
          <p:cNvPr id="54" name="Google Shape;54;p11"/>
          <p:cNvPicPr preferRelativeResize="0"/>
          <p:nvPr/>
        </p:nvPicPr>
        <p:blipFill>
          <a:blip r:embed="rId8">
            <a:alphaModFix/>
          </a:blip>
          <a:stretch>
            <a:fillRect/>
          </a:stretch>
        </p:blipFill>
        <p:spPr>
          <a:xfrm>
            <a:off x="504395" y="5537666"/>
            <a:ext cx="394031" cy="379603"/>
          </a:xfrm>
          <a:prstGeom prst="rect">
            <a:avLst/>
          </a:prstGeom>
          <a:noFill/>
          <a:ln>
            <a:noFill/>
          </a:ln>
        </p:spPr>
      </p:pic>
      <p:pic>
        <p:nvPicPr>
          <p:cNvPr id="55" name="Google Shape;55;p11"/>
          <p:cNvPicPr preferRelativeResize="0"/>
          <p:nvPr/>
        </p:nvPicPr>
        <p:blipFill>
          <a:blip r:embed="rId8">
            <a:alphaModFix/>
          </a:blip>
          <a:stretch>
            <a:fillRect/>
          </a:stretch>
        </p:blipFill>
        <p:spPr>
          <a:xfrm>
            <a:off x="953090" y="5969931"/>
            <a:ext cx="394031" cy="379603"/>
          </a:xfrm>
          <a:prstGeom prst="rect">
            <a:avLst/>
          </a:prstGeom>
          <a:noFill/>
          <a:ln>
            <a:noFill/>
          </a:ln>
        </p:spPr>
      </p:pic>
      <p:pic>
        <p:nvPicPr>
          <p:cNvPr id="56" name="Google Shape;56;p11"/>
          <p:cNvPicPr preferRelativeResize="0"/>
          <p:nvPr/>
        </p:nvPicPr>
        <p:blipFill>
          <a:blip r:embed="rId8">
            <a:alphaModFix/>
          </a:blip>
          <a:stretch>
            <a:fillRect/>
          </a:stretch>
        </p:blipFill>
        <p:spPr>
          <a:xfrm>
            <a:off x="953090" y="6402197"/>
            <a:ext cx="394031" cy="379603"/>
          </a:xfrm>
          <a:prstGeom prst="rect">
            <a:avLst/>
          </a:prstGeom>
          <a:noFill/>
          <a:ln>
            <a:noFill/>
          </a:ln>
        </p:spPr>
      </p:pic>
      <p:pic>
        <p:nvPicPr>
          <p:cNvPr id="57" name="Google Shape;57;p11"/>
          <p:cNvPicPr preferRelativeResize="0"/>
          <p:nvPr/>
        </p:nvPicPr>
        <p:blipFill>
          <a:blip r:embed="rId5">
            <a:alphaModFix/>
          </a:blip>
          <a:stretch>
            <a:fillRect/>
          </a:stretch>
        </p:blipFill>
        <p:spPr>
          <a:xfrm>
            <a:off x="1850480" y="6402197"/>
            <a:ext cx="394031" cy="379603"/>
          </a:xfrm>
          <a:prstGeom prst="rect">
            <a:avLst/>
          </a:prstGeom>
          <a:noFill/>
          <a:ln>
            <a:noFill/>
          </a:ln>
        </p:spPr>
      </p:pic>
      <p:pic>
        <p:nvPicPr>
          <p:cNvPr id="58" name="Google Shape;58;p11"/>
          <p:cNvPicPr preferRelativeResize="0"/>
          <p:nvPr/>
        </p:nvPicPr>
        <p:blipFill>
          <a:blip r:embed="rId5">
            <a:alphaModFix/>
          </a:blip>
          <a:stretch>
            <a:fillRect/>
          </a:stretch>
        </p:blipFill>
        <p:spPr>
          <a:xfrm>
            <a:off x="2299175" y="6402197"/>
            <a:ext cx="394031" cy="379603"/>
          </a:xfrm>
          <a:prstGeom prst="rect">
            <a:avLst/>
          </a:prstGeom>
          <a:noFill/>
          <a:ln>
            <a:noFill/>
          </a:ln>
        </p:spPr>
      </p:pic>
      <p:pic>
        <p:nvPicPr>
          <p:cNvPr id="59" name="Google Shape;59;p11"/>
          <p:cNvPicPr preferRelativeResize="0"/>
          <p:nvPr/>
        </p:nvPicPr>
        <p:blipFill>
          <a:blip r:embed="rId5">
            <a:alphaModFix/>
          </a:blip>
          <a:stretch>
            <a:fillRect/>
          </a:stretch>
        </p:blipFill>
        <p:spPr>
          <a:xfrm>
            <a:off x="1850480" y="5969931"/>
            <a:ext cx="394031" cy="379603"/>
          </a:xfrm>
          <a:prstGeom prst="rect">
            <a:avLst/>
          </a:prstGeom>
          <a:noFill/>
          <a:ln>
            <a:noFill/>
          </a:ln>
        </p:spPr>
      </p:pic>
      <p:pic>
        <p:nvPicPr>
          <p:cNvPr id="60" name="Google Shape;60;p11"/>
          <p:cNvPicPr preferRelativeResize="0"/>
          <p:nvPr/>
        </p:nvPicPr>
        <p:blipFill>
          <a:blip r:embed="rId4">
            <a:alphaModFix/>
          </a:blip>
          <a:stretch>
            <a:fillRect/>
          </a:stretch>
        </p:blipFill>
        <p:spPr>
          <a:xfrm>
            <a:off x="3196565" y="6402197"/>
            <a:ext cx="394031" cy="379603"/>
          </a:xfrm>
          <a:prstGeom prst="rect">
            <a:avLst/>
          </a:prstGeom>
          <a:noFill/>
          <a:ln>
            <a:noFill/>
          </a:ln>
        </p:spPr>
      </p:pic>
      <p:pic>
        <p:nvPicPr>
          <p:cNvPr id="61" name="Google Shape;61;p11"/>
          <p:cNvPicPr preferRelativeResize="0"/>
          <p:nvPr/>
        </p:nvPicPr>
        <p:blipFill>
          <a:blip r:embed="rId4">
            <a:alphaModFix/>
          </a:blip>
          <a:stretch>
            <a:fillRect/>
          </a:stretch>
        </p:blipFill>
        <p:spPr>
          <a:xfrm>
            <a:off x="2747870" y="5969931"/>
            <a:ext cx="394031" cy="379603"/>
          </a:xfrm>
          <a:prstGeom prst="rect">
            <a:avLst/>
          </a:prstGeom>
          <a:noFill/>
          <a:ln>
            <a:noFill/>
          </a:ln>
        </p:spPr>
      </p:pic>
      <p:pic>
        <p:nvPicPr>
          <p:cNvPr id="62" name="Google Shape;62;p11"/>
          <p:cNvPicPr preferRelativeResize="0"/>
          <p:nvPr/>
        </p:nvPicPr>
        <p:blipFill>
          <a:blip r:embed="rId4">
            <a:alphaModFix/>
          </a:blip>
          <a:stretch>
            <a:fillRect/>
          </a:stretch>
        </p:blipFill>
        <p:spPr>
          <a:xfrm>
            <a:off x="3196565" y="5969931"/>
            <a:ext cx="394031" cy="379603"/>
          </a:xfrm>
          <a:prstGeom prst="rect">
            <a:avLst/>
          </a:prstGeom>
          <a:noFill/>
          <a:ln>
            <a:noFill/>
          </a:ln>
        </p:spPr>
      </p:pic>
      <p:pic>
        <p:nvPicPr>
          <p:cNvPr id="63" name="Google Shape;63;p11"/>
          <p:cNvPicPr preferRelativeResize="0"/>
          <p:nvPr/>
        </p:nvPicPr>
        <p:blipFill>
          <a:blip r:embed="rId6">
            <a:alphaModFix/>
          </a:blip>
          <a:stretch>
            <a:fillRect/>
          </a:stretch>
        </p:blipFill>
        <p:spPr>
          <a:xfrm>
            <a:off x="4093955" y="6402197"/>
            <a:ext cx="394031" cy="379603"/>
          </a:xfrm>
          <a:prstGeom prst="rect">
            <a:avLst/>
          </a:prstGeom>
          <a:noFill/>
          <a:ln>
            <a:noFill/>
          </a:ln>
        </p:spPr>
      </p:pic>
      <p:pic>
        <p:nvPicPr>
          <p:cNvPr id="64" name="Google Shape;64;p11"/>
          <p:cNvPicPr preferRelativeResize="0"/>
          <p:nvPr/>
        </p:nvPicPr>
        <p:blipFill>
          <a:blip r:embed="rId6">
            <a:alphaModFix/>
          </a:blip>
          <a:stretch>
            <a:fillRect/>
          </a:stretch>
        </p:blipFill>
        <p:spPr>
          <a:xfrm>
            <a:off x="4542650" y="6402197"/>
            <a:ext cx="394031" cy="379603"/>
          </a:xfrm>
          <a:prstGeom prst="rect">
            <a:avLst/>
          </a:prstGeom>
          <a:noFill/>
          <a:ln>
            <a:noFill/>
          </a:ln>
        </p:spPr>
      </p:pic>
      <p:pic>
        <p:nvPicPr>
          <p:cNvPr id="65" name="Google Shape;65;p11"/>
          <p:cNvPicPr preferRelativeResize="0"/>
          <p:nvPr/>
        </p:nvPicPr>
        <p:blipFill>
          <a:blip r:embed="rId6">
            <a:alphaModFix/>
          </a:blip>
          <a:stretch>
            <a:fillRect/>
          </a:stretch>
        </p:blipFill>
        <p:spPr>
          <a:xfrm>
            <a:off x="4991344" y="6402197"/>
            <a:ext cx="394031" cy="379603"/>
          </a:xfrm>
          <a:prstGeom prst="rect">
            <a:avLst/>
          </a:prstGeom>
          <a:noFill/>
          <a:ln>
            <a:noFill/>
          </a:ln>
        </p:spPr>
      </p:pic>
      <p:pic>
        <p:nvPicPr>
          <p:cNvPr id="66" name="Google Shape;66;p11"/>
          <p:cNvPicPr preferRelativeResize="0"/>
          <p:nvPr/>
        </p:nvPicPr>
        <p:blipFill>
          <a:blip r:embed="rId8">
            <a:alphaModFix/>
          </a:blip>
          <a:stretch>
            <a:fillRect/>
          </a:stretch>
        </p:blipFill>
        <p:spPr>
          <a:xfrm>
            <a:off x="4991344" y="5969931"/>
            <a:ext cx="394031" cy="379603"/>
          </a:xfrm>
          <a:prstGeom prst="rect">
            <a:avLst/>
          </a:prstGeom>
          <a:noFill/>
          <a:ln>
            <a:noFill/>
          </a:ln>
        </p:spPr>
      </p:pic>
      <p:pic>
        <p:nvPicPr>
          <p:cNvPr id="67" name="Google Shape;67;p11"/>
          <p:cNvPicPr preferRelativeResize="0"/>
          <p:nvPr/>
        </p:nvPicPr>
        <p:blipFill>
          <a:blip r:embed="rId8">
            <a:alphaModFix/>
          </a:blip>
          <a:stretch>
            <a:fillRect/>
          </a:stretch>
        </p:blipFill>
        <p:spPr>
          <a:xfrm>
            <a:off x="5440039" y="5969931"/>
            <a:ext cx="394031" cy="379603"/>
          </a:xfrm>
          <a:prstGeom prst="rect">
            <a:avLst/>
          </a:prstGeom>
          <a:noFill/>
          <a:ln>
            <a:noFill/>
          </a:ln>
        </p:spPr>
      </p:pic>
      <p:pic>
        <p:nvPicPr>
          <p:cNvPr id="68" name="Google Shape;68;p11"/>
          <p:cNvPicPr preferRelativeResize="0"/>
          <p:nvPr/>
        </p:nvPicPr>
        <p:blipFill>
          <a:blip r:embed="rId8">
            <a:alphaModFix/>
          </a:blip>
          <a:stretch>
            <a:fillRect/>
          </a:stretch>
        </p:blipFill>
        <p:spPr>
          <a:xfrm>
            <a:off x="5440039" y="6402197"/>
            <a:ext cx="394031" cy="379603"/>
          </a:xfrm>
          <a:prstGeom prst="rect">
            <a:avLst/>
          </a:prstGeom>
          <a:noFill/>
          <a:ln>
            <a:noFill/>
          </a:ln>
        </p:spPr>
      </p:pic>
      <p:pic>
        <p:nvPicPr>
          <p:cNvPr id="69" name="Google Shape;69;p11"/>
          <p:cNvPicPr preferRelativeResize="0"/>
          <p:nvPr/>
        </p:nvPicPr>
        <p:blipFill>
          <a:blip r:embed="rId8">
            <a:alphaModFix/>
          </a:blip>
          <a:stretch>
            <a:fillRect/>
          </a:stretch>
        </p:blipFill>
        <p:spPr>
          <a:xfrm>
            <a:off x="5888734" y="6402197"/>
            <a:ext cx="394031" cy="379603"/>
          </a:xfrm>
          <a:prstGeom prst="rect">
            <a:avLst/>
          </a:prstGeom>
          <a:noFill/>
          <a:ln>
            <a:noFill/>
          </a:ln>
        </p:spPr>
      </p:pic>
      <p:pic>
        <p:nvPicPr>
          <p:cNvPr id="70" name="Google Shape;70;p11"/>
          <p:cNvPicPr preferRelativeResize="0"/>
          <p:nvPr/>
        </p:nvPicPr>
        <p:blipFill>
          <a:blip r:embed="rId5">
            <a:alphaModFix/>
          </a:blip>
          <a:stretch>
            <a:fillRect/>
          </a:stretch>
        </p:blipFill>
        <p:spPr>
          <a:xfrm>
            <a:off x="5888734" y="5969931"/>
            <a:ext cx="394031" cy="379603"/>
          </a:xfrm>
          <a:prstGeom prst="rect">
            <a:avLst/>
          </a:prstGeom>
          <a:noFill/>
          <a:ln>
            <a:noFill/>
          </a:ln>
        </p:spPr>
      </p:pic>
      <p:pic>
        <p:nvPicPr>
          <p:cNvPr id="71" name="Google Shape;71;p11"/>
          <p:cNvPicPr preferRelativeResize="0"/>
          <p:nvPr/>
        </p:nvPicPr>
        <p:blipFill>
          <a:blip r:embed="rId5">
            <a:alphaModFix/>
          </a:blip>
          <a:stretch>
            <a:fillRect/>
          </a:stretch>
        </p:blipFill>
        <p:spPr>
          <a:xfrm>
            <a:off x="6337429" y="5969931"/>
            <a:ext cx="394031" cy="379603"/>
          </a:xfrm>
          <a:prstGeom prst="rect">
            <a:avLst/>
          </a:prstGeom>
          <a:noFill/>
          <a:ln>
            <a:noFill/>
          </a:ln>
        </p:spPr>
      </p:pic>
      <p:pic>
        <p:nvPicPr>
          <p:cNvPr id="72" name="Google Shape;72;p11"/>
          <p:cNvPicPr preferRelativeResize="0"/>
          <p:nvPr/>
        </p:nvPicPr>
        <p:blipFill>
          <a:blip r:embed="rId5">
            <a:alphaModFix/>
          </a:blip>
          <a:stretch>
            <a:fillRect/>
          </a:stretch>
        </p:blipFill>
        <p:spPr>
          <a:xfrm>
            <a:off x="6337429" y="6402197"/>
            <a:ext cx="394031" cy="379603"/>
          </a:xfrm>
          <a:prstGeom prst="rect">
            <a:avLst/>
          </a:prstGeom>
          <a:noFill/>
          <a:ln>
            <a:noFill/>
          </a:ln>
        </p:spPr>
      </p:pic>
      <p:pic>
        <p:nvPicPr>
          <p:cNvPr id="73" name="Google Shape;73;p11"/>
          <p:cNvPicPr preferRelativeResize="0"/>
          <p:nvPr/>
        </p:nvPicPr>
        <p:blipFill>
          <a:blip r:embed="rId5">
            <a:alphaModFix/>
          </a:blip>
          <a:stretch>
            <a:fillRect/>
          </a:stretch>
        </p:blipFill>
        <p:spPr>
          <a:xfrm>
            <a:off x="6337429" y="5537666"/>
            <a:ext cx="394031" cy="379603"/>
          </a:xfrm>
          <a:prstGeom prst="rect">
            <a:avLst/>
          </a:prstGeom>
          <a:noFill/>
          <a:ln>
            <a:noFill/>
          </a:ln>
        </p:spPr>
      </p:pic>
      <p:pic>
        <p:nvPicPr>
          <p:cNvPr id="74" name="Google Shape;74;p11"/>
          <p:cNvPicPr preferRelativeResize="0"/>
          <p:nvPr/>
        </p:nvPicPr>
        <p:blipFill>
          <a:blip r:embed="rId6">
            <a:alphaModFix/>
          </a:blip>
          <a:stretch>
            <a:fillRect/>
          </a:stretch>
        </p:blipFill>
        <p:spPr>
          <a:xfrm>
            <a:off x="6786124" y="6402197"/>
            <a:ext cx="394031" cy="379603"/>
          </a:xfrm>
          <a:prstGeom prst="rect">
            <a:avLst/>
          </a:prstGeom>
          <a:noFill/>
          <a:ln>
            <a:noFill/>
          </a:ln>
        </p:spPr>
      </p:pic>
      <p:pic>
        <p:nvPicPr>
          <p:cNvPr id="75" name="Google Shape;75;p11"/>
          <p:cNvPicPr preferRelativeResize="0"/>
          <p:nvPr/>
        </p:nvPicPr>
        <p:blipFill>
          <a:blip r:embed="rId6">
            <a:alphaModFix/>
          </a:blip>
          <a:stretch>
            <a:fillRect/>
          </a:stretch>
        </p:blipFill>
        <p:spPr>
          <a:xfrm>
            <a:off x="6786124" y="5969931"/>
            <a:ext cx="394031" cy="379603"/>
          </a:xfrm>
          <a:prstGeom prst="rect">
            <a:avLst/>
          </a:prstGeom>
          <a:noFill/>
          <a:ln>
            <a:noFill/>
          </a:ln>
        </p:spPr>
      </p:pic>
      <p:pic>
        <p:nvPicPr>
          <p:cNvPr id="76" name="Google Shape;76;p11"/>
          <p:cNvPicPr preferRelativeResize="0"/>
          <p:nvPr/>
        </p:nvPicPr>
        <p:blipFill>
          <a:blip r:embed="rId6">
            <a:alphaModFix/>
          </a:blip>
          <a:stretch>
            <a:fillRect/>
          </a:stretch>
        </p:blipFill>
        <p:spPr>
          <a:xfrm>
            <a:off x="6786124" y="5537666"/>
            <a:ext cx="394031" cy="379603"/>
          </a:xfrm>
          <a:prstGeom prst="rect">
            <a:avLst/>
          </a:prstGeom>
          <a:noFill/>
          <a:ln>
            <a:noFill/>
          </a:ln>
        </p:spPr>
      </p:pic>
      <p:pic>
        <p:nvPicPr>
          <p:cNvPr id="77" name="Google Shape;77;p11"/>
          <p:cNvPicPr preferRelativeResize="0"/>
          <p:nvPr/>
        </p:nvPicPr>
        <p:blipFill>
          <a:blip r:embed="rId6">
            <a:alphaModFix/>
          </a:blip>
          <a:stretch>
            <a:fillRect/>
          </a:stretch>
        </p:blipFill>
        <p:spPr>
          <a:xfrm>
            <a:off x="6786124" y="5105400"/>
            <a:ext cx="394031" cy="379603"/>
          </a:xfrm>
          <a:prstGeom prst="rect">
            <a:avLst/>
          </a:prstGeom>
          <a:noFill/>
          <a:ln>
            <a:noFill/>
          </a:ln>
        </p:spPr>
      </p:pic>
      <p:pic>
        <p:nvPicPr>
          <p:cNvPr id="78" name="Google Shape;78;p11"/>
          <p:cNvPicPr preferRelativeResize="0"/>
          <p:nvPr/>
        </p:nvPicPr>
        <p:blipFill>
          <a:blip r:embed="rId4">
            <a:alphaModFix/>
          </a:blip>
          <a:stretch>
            <a:fillRect/>
          </a:stretch>
        </p:blipFill>
        <p:spPr>
          <a:xfrm>
            <a:off x="7234819" y="6402197"/>
            <a:ext cx="394031" cy="379603"/>
          </a:xfrm>
          <a:prstGeom prst="rect">
            <a:avLst/>
          </a:prstGeom>
          <a:noFill/>
          <a:ln>
            <a:noFill/>
          </a:ln>
        </p:spPr>
      </p:pic>
      <p:pic>
        <p:nvPicPr>
          <p:cNvPr id="79" name="Google Shape;79;p11"/>
          <p:cNvPicPr preferRelativeResize="0"/>
          <p:nvPr/>
        </p:nvPicPr>
        <p:blipFill>
          <a:blip r:embed="rId4">
            <a:alphaModFix/>
          </a:blip>
          <a:stretch>
            <a:fillRect/>
          </a:stretch>
        </p:blipFill>
        <p:spPr>
          <a:xfrm>
            <a:off x="7683514" y="6402197"/>
            <a:ext cx="394031" cy="379603"/>
          </a:xfrm>
          <a:prstGeom prst="rect">
            <a:avLst/>
          </a:prstGeom>
          <a:noFill/>
          <a:ln>
            <a:noFill/>
          </a:ln>
        </p:spPr>
      </p:pic>
      <p:pic>
        <p:nvPicPr>
          <p:cNvPr id="80" name="Google Shape;80;p11"/>
          <p:cNvPicPr preferRelativeResize="0"/>
          <p:nvPr/>
        </p:nvPicPr>
        <p:blipFill>
          <a:blip r:embed="rId4">
            <a:alphaModFix/>
          </a:blip>
          <a:stretch>
            <a:fillRect/>
          </a:stretch>
        </p:blipFill>
        <p:spPr>
          <a:xfrm>
            <a:off x="7234819" y="5969931"/>
            <a:ext cx="394031" cy="379603"/>
          </a:xfrm>
          <a:prstGeom prst="rect">
            <a:avLst/>
          </a:prstGeom>
          <a:noFill/>
          <a:ln>
            <a:noFill/>
          </a:ln>
        </p:spPr>
      </p:pic>
      <p:pic>
        <p:nvPicPr>
          <p:cNvPr id="81" name="Google Shape;81;p11"/>
          <p:cNvPicPr preferRelativeResize="0"/>
          <p:nvPr/>
        </p:nvPicPr>
        <p:blipFill>
          <a:blip r:embed="rId4">
            <a:alphaModFix/>
          </a:blip>
          <a:stretch>
            <a:fillRect/>
          </a:stretch>
        </p:blipFill>
        <p:spPr>
          <a:xfrm>
            <a:off x="7683514" y="5969931"/>
            <a:ext cx="394031" cy="379603"/>
          </a:xfrm>
          <a:prstGeom prst="rect">
            <a:avLst/>
          </a:prstGeom>
          <a:noFill/>
          <a:ln>
            <a:noFill/>
          </a:ln>
        </p:spPr>
      </p:pic>
      <p:pic>
        <p:nvPicPr>
          <p:cNvPr id="82" name="Google Shape;82;p11"/>
          <p:cNvPicPr preferRelativeResize="0"/>
          <p:nvPr/>
        </p:nvPicPr>
        <p:blipFill>
          <a:blip r:embed="rId7">
            <a:alphaModFix/>
          </a:blip>
          <a:stretch>
            <a:fillRect/>
          </a:stretch>
        </p:blipFill>
        <p:spPr>
          <a:xfrm>
            <a:off x="8132209" y="6402197"/>
            <a:ext cx="394031" cy="379603"/>
          </a:xfrm>
          <a:prstGeom prst="rect">
            <a:avLst/>
          </a:prstGeom>
          <a:noFill/>
          <a:ln>
            <a:noFill/>
          </a:ln>
        </p:spPr>
      </p:pic>
      <p:pic>
        <p:nvPicPr>
          <p:cNvPr id="83" name="Google Shape;83;p11"/>
          <p:cNvPicPr preferRelativeResize="0"/>
          <p:nvPr/>
        </p:nvPicPr>
        <p:blipFill>
          <a:blip r:embed="rId7">
            <a:alphaModFix/>
          </a:blip>
          <a:stretch>
            <a:fillRect/>
          </a:stretch>
        </p:blipFill>
        <p:spPr>
          <a:xfrm>
            <a:off x="8132209" y="5969931"/>
            <a:ext cx="394031" cy="379603"/>
          </a:xfrm>
          <a:prstGeom prst="rect">
            <a:avLst/>
          </a:prstGeom>
          <a:noFill/>
          <a:ln>
            <a:noFill/>
          </a:ln>
        </p:spPr>
      </p:pic>
      <p:pic>
        <p:nvPicPr>
          <p:cNvPr id="84" name="Google Shape;84;p11"/>
          <p:cNvPicPr preferRelativeResize="0"/>
          <p:nvPr/>
        </p:nvPicPr>
        <p:blipFill>
          <a:blip r:embed="rId7">
            <a:alphaModFix/>
          </a:blip>
          <a:stretch>
            <a:fillRect/>
          </a:stretch>
        </p:blipFill>
        <p:spPr>
          <a:xfrm>
            <a:off x="8132209" y="5537666"/>
            <a:ext cx="394031" cy="379603"/>
          </a:xfrm>
          <a:prstGeom prst="rect">
            <a:avLst/>
          </a:prstGeom>
          <a:noFill/>
          <a:ln>
            <a:noFill/>
          </a:ln>
        </p:spPr>
      </p:pic>
      <p:pic>
        <p:nvPicPr>
          <p:cNvPr id="85" name="Google Shape;85;p11"/>
          <p:cNvPicPr preferRelativeResize="0"/>
          <p:nvPr/>
        </p:nvPicPr>
        <p:blipFill>
          <a:blip r:embed="rId7">
            <a:alphaModFix/>
          </a:blip>
          <a:stretch>
            <a:fillRect/>
          </a:stretch>
        </p:blipFill>
        <p:spPr>
          <a:xfrm>
            <a:off x="7683514" y="5537666"/>
            <a:ext cx="394031" cy="379603"/>
          </a:xfrm>
          <a:prstGeom prst="rect">
            <a:avLst/>
          </a:prstGeom>
          <a:noFill/>
          <a:ln>
            <a:noFill/>
          </a:ln>
        </p:spPr>
      </p:pic>
      <p:pic>
        <p:nvPicPr>
          <p:cNvPr id="86" name="Google Shape;86;p11"/>
          <p:cNvPicPr preferRelativeResize="0"/>
          <p:nvPr/>
        </p:nvPicPr>
        <p:blipFill>
          <a:blip r:embed="rId6">
            <a:alphaModFix/>
          </a:blip>
          <a:stretch>
            <a:fillRect/>
          </a:stretch>
        </p:blipFill>
        <p:spPr>
          <a:xfrm>
            <a:off x="8580904" y="6402197"/>
            <a:ext cx="394031" cy="379603"/>
          </a:xfrm>
          <a:prstGeom prst="rect">
            <a:avLst/>
          </a:prstGeom>
          <a:noFill/>
          <a:ln>
            <a:noFill/>
          </a:ln>
        </p:spPr>
      </p:pic>
      <p:pic>
        <p:nvPicPr>
          <p:cNvPr id="87" name="Google Shape;87;p11"/>
          <p:cNvPicPr preferRelativeResize="0"/>
          <p:nvPr/>
        </p:nvPicPr>
        <p:blipFill>
          <a:blip r:embed="rId6">
            <a:alphaModFix/>
          </a:blip>
          <a:stretch>
            <a:fillRect/>
          </a:stretch>
        </p:blipFill>
        <p:spPr>
          <a:xfrm>
            <a:off x="9029599" y="6402197"/>
            <a:ext cx="394031" cy="379603"/>
          </a:xfrm>
          <a:prstGeom prst="rect">
            <a:avLst/>
          </a:prstGeom>
          <a:noFill/>
          <a:ln>
            <a:noFill/>
          </a:ln>
        </p:spPr>
      </p:pic>
      <p:pic>
        <p:nvPicPr>
          <p:cNvPr id="88" name="Google Shape;88;p11"/>
          <p:cNvPicPr preferRelativeResize="0"/>
          <p:nvPr/>
        </p:nvPicPr>
        <p:blipFill>
          <a:blip r:embed="rId6">
            <a:alphaModFix/>
          </a:blip>
          <a:stretch>
            <a:fillRect/>
          </a:stretch>
        </p:blipFill>
        <p:spPr>
          <a:xfrm>
            <a:off x="9478294" y="6402197"/>
            <a:ext cx="394031" cy="379603"/>
          </a:xfrm>
          <a:prstGeom prst="rect">
            <a:avLst/>
          </a:prstGeom>
          <a:noFill/>
          <a:ln>
            <a:noFill/>
          </a:ln>
        </p:spPr>
      </p:pic>
      <p:pic>
        <p:nvPicPr>
          <p:cNvPr id="89" name="Google Shape;89;p11"/>
          <p:cNvPicPr preferRelativeResize="0"/>
          <p:nvPr/>
        </p:nvPicPr>
        <p:blipFill>
          <a:blip r:embed="rId6">
            <a:alphaModFix/>
          </a:blip>
          <a:stretch>
            <a:fillRect/>
          </a:stretch>
        </p:blipFill>
        <p:spPr>
          <a:xfrm>
            <a:off x="9926989" y="6402197"/>
            <a:ext cx="394031" cy="379603"/>
          </a:xfrm>
          <a:prstGeom prst="rect">
            <a:avLst/>
          </a:prstGeom>
          <a:noFill/>
          <a:ln>
            <a:noFill/>
          </a:ln>
        </p:spPr>
      </p:pic>
      <p:pic>
        <p:nvPicPr>
          <p:cNvPr id="90" name="Google Shape;90;p11"/>
          <p:cNvPicPr preferRelativeResize="0"/>
          <p:nvPr/>
        </p:nvPicPr>
        <p:blipFill>
          <a:blip r:embed="rId7">
            <a:alphaModFix/>
          </a:blip>
          <a:stretch>
            <a:fillRect/>
          </a:stretch>
        </p:blipFill>
        <p:spPr>
          <a:xfrm>
            <a:off x="10375684" y="6402197"/>
            <a:ext cx="394031" cy="379603"/>
          </a:xfrm>
          <a:prstGeom prst="rect">
            <a:avLst/>
          </a:prstGeom>
          <a:noFill/>
          <a:ln>
            <a:noFill/>
          </a:ln>
        </p:spPr>
      </p:pic>
      <p:pic>
        <p:nvPicPr>
          <p:cNvPr id="91" name="Google Shape;91;p11"/>
          <p:cNvPicPr preferRelativeResize="0"/>
          <p:nvPr/>
        </p:nvPicPr>
        <p:blipFill>
          <a:blip r:embed="rId7">
            <a:alphaModFix/>
          </a:blip>
          <a:stretch>
            <a:fillRect/>
          </a:stretch>
        </p:blipFill>
        <p:spPr>
          <a:xfrm>
            <a:off x="10824379" y="6402197"/>
            <a:ext cx="394031" cy="379603"/>
          </a:xfrm>
          <a:prstGeom prst="rect">
            <a:avLst/>
          </a:prstGeom>
          <a:noFill/>
          <a:ln>
            <a:noFill/>
          </a:ln>
        </p:spPr>
      </p:pic>
      <p:pic>
        <p:nvPicPr>
          <p:cNvPr id="92" name="Google Shape;92;p11"/>
          <p:cNvPicPr preferRelativeResize="0"/>
          <p:nvPr/>
        </p:nvPicPr>
        <p:blipFill>
          <a:blip r:embed="rId7">
            <a:alphaModFix/>
          </a:blip>
          <a:stretch>
            <a:fillRect/>
          </a:stretch>
        </p:blipFill>
        <p:spPr>
          <a:xfrm>
            <a:off x="11273074" y="6402197"/>
            <a:ext cx="394031" cy="379603"/>
          </a:xfrm>
          <a:prstGeom prst="rect">
            <a:avLst/>
          </a:prstGeom>
          <a:noFill/>
          <a:ln>
            <a:noFill/>
          </a:ln>
        </p:spPr>
      </p:pic>
      <p:pic>
        <p:nvPicPr>
          <p:cNvPr id="93" name="Google Shape;93;p11"/>
          <p:cNvPicPr preferRelativeResize="0"/>
          <p:nvPr/>
        </p:nvPicPr>
        <p:blipFill>
          <a:blip r:embed="rId7">
            <a:alphaModFix/>
          </a:blip>
          <a:stretch>
            <a:fillRect/>
          </a:stretch>
        </p:blipFill>
        <p:spPr>
          <a:xfrm>
            <a:off x="11273074" y="5969931"/>
            <a:ext cx="394031" cy="379603"/>
          </a:xfrm>
          <a:prstGeom prst="rect">
            <a:avLst/>
          </a:prstGeom>
          <a:noFill/>
          <a:ln>
            <a:noFill/>
          </a:ln>
        </p:spPr>
      </p:pic>
      <p:pic>
        <p:nvPicPr>
          <p:cNvPr id="94" name="Google Shape;94;p11"/>
          <p:cNvPicPr preferRelativeResize="0"/>
          <p:nvPr/>
        </p:nvPicPr>
        <p:blipFill>
          <a:blip r:embed="rId8">
            <a:alphaModFix/>
          </a:blip>
          <a:stretch>
            <a:fillRect/>
          </a:stretch>
        </p:blipFill>
        <p:spPr>
          <a:xfrm>
            <a:off x="11721769" y="6402197"/>
            <a:ext cx="394031" cy="379603"/>
          </a:xfrm>
          <a:prstGeom prst="rect">
            <a:avLst/>
          </a:prstGeom>
          <a:noFill/>
          <a:ln>
            <a:noFill/>
          </a:ln>
        </p:spPr>
      </p:pic>
      <p:pic>
        <p:nvPicPr>
          <p:cNvPr id="95" name="Google Shape;95;p11"/>
          <p:cNvPicPr preferRelativeResize="0"/>
          <p:nvPr/>
        </p:nvPicPr>
        <p:blipFill>
          <a:blip r:embed="rId8">
            <a:alphaModFix/>
          </a:blip>
          <a:stretch>
            <a:fillRect/>
          </a:stretch>
        </p:blipFill>
        <p:spPr>
          <a:xfrm>
            <a:off x="11721769" y="5969931"/>
            <a:ext cx="394031" cy="3796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1000"/>
                                        <p:tgtEl>
                                          <p:spTgt spid="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p:cSld name="17_Title Slide">
    <p:bg>
      <p:bgPr>
        <a:solidFill>
          <a:schemeClr val="accent5"/>
        </a:solidFill>
      </p:bgPr>
    </p:bg>
    <p:spTree>
      <p:nvGrpSpPr>
        <p:cNvPr id="96" name="Shape 96"/>
        <p:cNvGrpSpPr/>
        <p:nvPr/>
      </p:nvGrpSpPr>
      <p:grpSpPr>
        <a:xfrm>
          <a:off x="0" y="0"/>
          <a:ext cx="0" cy="0"/>
          <a:chOff x="0" y="0"/>
          <a:chExt cx="0" cy="0"/>
        </a:xfrm>
      </p:grpSpPr>
      <p:pic>
        <p:nvPicPr>
          <p:cNvPr id="97" name="Google Shape;97;p12"/>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98" name="Google Shape;98;p12"/>
          <p:cNvSpPr txBox="1"/>
          <p:nvPr>
            <p:ph type="ctrTitle"/>
          </p:nvPr>
        </p:nvSpPr>
        <p:spPr>
          <a:xfrm>
            <a:off x="1535723" y="2093913"/>
            <a:ext cx="9144000" cy="1474787"/>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99" name="Google Shape;99;p12"/>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100" name="Google Shape;100;p12"/>
          <p:cNvSpPr txBox="1"/>
          <p:nvPr>
            <p:ph idx="1" type="body"/>
          </p:nvPr>
        </p:nvSpPr>
        <p:spPr>
          <a:xfrm>
            <a:off x="1535113" y="3733800"/>
            <a:ext cx="9144000" cy="11557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1000"/>
                                        <p:tgtEl>
                                          <p:spTgt spid="100">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1000"/>
                                        <p:tgtEl>
                                          <p:spTgt spid="100">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animEffect filter="fade" transition="in">
                                      <p:cBhvr>
                                        <p:cTn dur="1000"/>
                                        <p:tgtEl>
                                          <p:spTgt spid="100">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00">
                                            <p:txEl>
                                              <p:pRg end="7" st="7"/>
                                            </p:txEl>
                                          </p:spTgt>
                                        </p:tgtEl>
                                        <p:attrNameLst>
                                          <p:attrName>style.visibility</p:attrName>
                                        </p:attrNameLst>
                                      </p:cBhvr>
                                      <p:to>
                                        <p:strVal val="visible"/>
                                      </p:to>
                                    </p:set>
                                    <p:animEffect filter="fade" transition="in">
                                      <p:cBhvr>
                                        <p:cTn dur="1000"/>
                                        <p:tgtEl>
                                          <p:spTgt spid="100">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00">
                                            <p:txEl>
                                              <p:pRg end="8" st="8"/>
                                            </p:txEl>
                                          </p:spTgt>
                                        </p:tgtEl>
                                        <p:attrNameLst>
                                          <p:attrName>style.visibility</p:attrName>
                                        </p:attrNameLst>
                                      </p:cBhvr>
                                      <p:to>
                                        <p:strVal val="visible"/>
                                      </p:to>
                                    </p:set>
                                    <p:animEffect filter="fade" transition="in">
                                      <p:cBhvr>
                                        <p:cTn dur="1000"/>
                                        <p:tgtEl>
                                          <p:spTgt spid="10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chemeClr val="accent1"/>
        </a:solidFill>
      </p:bgPr>
    </p:bg>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103" name="Google Shape;103;p13"/>
          <p:cNvSpPr txBox="1"/>
          <p:nvPr>
            <p:ph type="ctrTitle"/>
          </p:nvPr>
        </p:nvSpPr>
        <p:spPr>
          <a:xfrm>
            <a:off x="1535723" y="2093913"/>
            <a:ext cx="9144000" cy="23876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04" name="Google Shape;104;p13"/>
          <p:cNvPicPr preferRelativeResize="0"/>
          <p:nvPr/>
        </p:nvPicPr>
        <p:blipFill rotWithShape="1">
          <a:blip r:embed="rId3">
            <a:alphaModFix/>
          </a:blip>
          <a:srcRect b="0" l="0" r="0" t="0"/>
          <a:stretch/>
        </p:blipFill>
        <p:spPr>
          <a:xfrm>
            <a:off x="8978308"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Slide">
  <p:cSld name="18_Title Slide">
    <p:bg>
      <p:bgPr>
        <a:solidFill>
          <a:schemeClr val="accent1"/>
        </a:solidFill>
      </p:bgPr>
    </p:bg>
    <p:spTree>
      <p:nvGrpSpPr>
        <p:cNvPr id="105" name="Shape 105"/>
        <p:cNvGrpSpPr/>
        <p:nvPr/>
      </p:nvGrpSpPr>
      <p:grpSpPr>
        <a:xfrm>
          <a:off x="0" y="0"/>
          <a:ext cx="0" cy="0"/>
          <a:chOff x="0" y="0"/>
          <a:chExt cx="0" cy="0"/>
        </a:xfrm>
      </p:grpSpPr>
      <p:pic>
        <p:nvPicPr>
          <p:cNvPr id="106" name="Google Shape;106;p14"/>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107" name="Google Shape;107;p14"/>
          <p:cNvSpPr txBox="1"/>
          <p:nvPr>
            <p:ph type="ctrTitle"/>
          </p:nvPr>
        </p:nvSpPr>
        <p:spPr>
          <a:xfrm>
            <a:off x="1535723" y="2093913"/>
            <a:ext cx="9144000" cy="1474787"/>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08" name="Google Shape;108;p14"/>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109" name="Google Shape;109;p14"/>
          <p:cNvSpPr txBox="1"/>
          <p:nvPr>
            <p:ph idx="1" type="body"/>
          </p:nvPr>
        </p:nvSpPr>
        <p:spPr>
          <a:xfrm>
            <a:off x="1535113" y="3733800"/>
            <a:ext cx="9144000" cy="11557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animEffect filter="fade" transition="in">
                                      <p:cBhvr>
                                        <p:cTn dur="1000"/>
                                        <p:tgtEl>
                                          <p:spTgt spid="109">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9">
                                            <p:txEl>
                                              <p:pRg end="4" st="4"/>
                                            </p:txEl>
                                          </p:spTgt>
                                        </p:tgtEl>
                                        <p:attrNameLst>
                                          <p:attrName>style.visibility</p:attrName>
                                        </p:attrNameLst>
                                      </p:cBhvr>
                                      <p:to>
                                        <p:strVal val="visible"/>
                                      </p:to>
                                    </p:set>
                                    <p:animEffect filter="fade" transition="in">
                                      <p:cBhvr>
                                        <p:cTn dur="1000"/>
                                        <p:tgtEl>
                                          <p:spTgt spid="109">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09">
                                            <p:txEl>
                                              <p:pRg end="5" st="5"/>
                                            </p:txEl>
                                          </p:spTgt>
                                        </p:tgtEl>
                                        <p:attrNameLst>
                                          <p:attrName>style.visibility</p:attrName>
                                        </p:attrNameLst>
                                      </p:cBhvr>
                                      <p:to>
                                        <p:strVal val="visible"/>
                                      </p:to>
                                    </p:set>
                                    <p:animEffect filter="fade" transition="in">
                                      <p:cBhvr>
                                        <p:cTn dur="1000"/>
                                        <p:tgtEl>
                                          <p:spTgt spid="109">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09">
                                            <p:txEl>
                                              <p:pRg end="6" st="6"/>
                                            </p:txEl>
                                          </p:spTgt>
                                        </p:tgtEl>
                                        <p:attrNameLst>
                                          <p:attrName>style.visibility</p:attrName>
                                        </p:attrNameLst>
                                      </p:cBhvr>
                                      <p:to>
                                        <p:strVal val="visible"/>
                                      </p:to>
                                    </p:set>
                                    <p:animEffect filter="fade" transition="in">
                                      <p:cBhvr>
                                        <p:cTn dur="1000"/>
                                        <p:tgtEl>
                                          <p:spTgt spid="109">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09">
                                            <p:txEl>
                                              <p:pRg end="7" st="7"/>
                                            </p:txEl>
                                          </p:spTgt>
                                        </p:tgtEl>
                                        <p:attrNameLst>
                                          <p:attrName>style.visibility</p:attrName>
                                        </p:attrNameLst>
                                      </p:cBhvr>
                                      <p:to>
                                        <p:strVal val="visible"/>
                                      </p:to>
                                    </p:set>
                                    <p:animEffect filter="fade" transition="in">
                                      <p:cBhvr>
                                        <p:cTn dur="1000"/>
                                        <p:tgtEl>
                                          <p:spTgt spid="109">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09">
                                            <p:txEl>
                                              <p:pRg end="8" st="8"/>
                                            </p:txEl>
                                          </p:spTgt>
                                        </p:tgtEl>
                                        <p:attrNameLst>
                                          <p:attrName>style.visibility</p:attrName>
                                        </p:attrNameLst>
                                      </p:cBhvr>
                                      <p:to>
                                        <p:strVal val="visible"/>
                                      </p:to>
                                    </p:set>
                                    <p:animEffect filter="fade" transition="in">
                                      <p:cBhvr>
                                        <p:cTn dur="1000"/>
                                        <p:tgtEl>
                                          <p:spTgt spid="10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10" name="Shape 110"/>
        <p:cNvGrpSpPr/>
        <p:nvPr/>
      </p:nvGrpSpPr>
      <p:grpSpPr>
        <a:xfrm>
          <a:off x="0" y="0"/>
          <a:ext cx="0" cy="0"/>
          <a:chOff x="0" y="0"/>
          <a:chExt cx="0" cy="0"/>
        </a:xfrm>
      </p:grpSpPr>
      <p:pic>
        <p:nvPicPr>
          <p:cNvPr id="111" name="Google Shape;111;p15"/>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pic>
        <p:nvPicPr>
          <p:cNvPr id="112" name="Google Shape;112;p15"/>
          <p:cNvPicPr preferRelativeResize="0"/>
          <p:nvPr/>
        </p:nvPicPr>
        <p:blipFill rotWithShape="1">
          <a:blip r:embed="rId3">
            <a:alphaModFix/>
          </a:blip>
          <a:srcRect b="0" l="0" r="0" t="0"/>
          <a:stretch/>
        </p:blipFill>
        <p:spPr>
          <a:xfrm>
            <a:off x="2641875" y="1114541"/>
            <a:ext cx="6502400" cy="4307840"/>
          </a:xfrm>
          <a:prstGeom prst="rect">
            <a:avLst/>
          </a:prstGeom>
          <a:noFill/>
          <a:ln>
            <a:noFill/>
          </a:ln>
        </p:spPr>
      </p:pic>
      <p:pic>
        <p:nvPicPr>
          <p:cNvPr id="113" name="Google Shape;113;p15"/>
          <p:cNvPicPr preferRelativeResize="0"/>
          <p:nvPr/>
        </p:nvPicPr>
        <p:blipFill rotWithShape="1">
          <a:blip r:embed="rId4">
            <a:alphaModFix/>
          </a:blip>
          <a:srcRect b="0" l="0" r="0" t="0"/>
          <a:stretch/>
        </p:blipFill>
        <p:spPr>
          <a:xfrm>
            <a:off x="8956513" y="5728137"/>
            <a:ext cx="2446915" cy="9616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14" name="Shape 114"/>
        <p:cNvGrpSpPr/>
        <p:nvPr/>
      </p:nvGrpSpPr>
      <p:grpSpPr>
        <a:xfrm>
          <a:off x="0" y="0"/>
          <a:ext cx="0" cy="0"/>
          <a:chOff x="0" y="0"/>
          <a:chExt cx="0" cy="0"/>
        </a:xfrm>
      </p:grpSpPr>
      <p:pic>
        <p:nvPicPr>
          <p:cNvPr id="115" name="Google Shape;115;p16"/>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cxnSp>
        <p:nvCxnSpPr>
          <p:cNvPr id="116" name="Google Shape;116;p16"/>
          <p:cNvCxnSpPr/>
          <p:nvPr/>
        </p:nvCxnSpPr>
        <p:spPr>
          <a:xfrm>
            <a:off x="3352800" y="3598985"/>
            <a:ext cx="5461000" cy="0"/>
          </a:xfrm>
          <a:prstGeom prst="straightConnector1">
            <a:avLst/>
          </a:prstGeom>
          <a:noFill/>
          <a:ln cap="flat" cmpd="sng" w="12700">
            <a:solidFill>
              <a:schemeClr val="accent1"/>
            </a:solidFill>
            <a:prstDash val="solid"/>
            <a:miter lim="8000"/>
            <a:headEnd len="sm" w="sm" type="none"/>
            <a:tailEnd len="sm" w="sm" type="none"/>
          </a:ln>
        </p:spPr>
      </p:cxnSp>
      <p:pic>
        <p:nvPicPr>
          <p:cNvPr id="117" name="Google Shape;117;p16"/>
          <p:cNvPicPr preferRelativeResize="0"/>
          <p:nvPr/>
        </p:nvPicPr>
        <p:blipFill rotWithShape="1">
          <a:blip r:embed="rId3">
            <a:alphaModFix/>
          </a:blip>
          <a:srcRect b="0" l="0" r="0" t="0"/>
          <a:stretch/>
        </p:blipFill>
        <p:spPr>
          <a:xfrm>
            <a:off x="8956513" y="5728137"/>
            <a:ext cx="2446915" cy="961697"/>
          </a:xfrm>
          <a:prstGeom prst="rect">
            <a:avLst/>
          </a:prstGeom>
          <a:noFill/>
          <a:ln>
            <a:noFill/>
          </a:ln>
        </p:spPr>
      </p:pic>
      <p:sp>
        <p:nvSpPr>
          <p:cNvPr id="118" name="Google Shape;118;p16"/>
          <p:cNvSpPr txBox="1"/>
          <p:nvPr/>
        </p:nvSpPr>
        <p:spPr>
          <a:xfrm>
            <a:off x="1524000" y="1991019"/>
            <a:ext cx="9144000" cy="1477328"/>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9000">
                <a:solidFill>
                  <a:schemeClr val="dk1"/>
                </a:solidFill>
                <a:latin typeface="Questrial"/>
                <a:ea typeface="Questrial"/>
                <a:cs typeface="Questrial"/>
                <a:sym typeface="Questrial"/>
              </a:rPr>
              <a:t>Thank You</a:t>
            </a:r>
            <a:endParaRPr sz="9000">
              <a:solidFill>
                <a:schemeClr val="dk1"/>
              </a:solidFill>
              <a:latin typeface="Questrial"/>
              <a:ea typeface="Questrial"/>
              <a:cs typeface="Questrial"/>
              <a:sym typeface="Questrial"/>
            </a:endParaRPr>
          </a:p>
        </p:txBody>
      </p:sp>
      <p:sp>
        <p:nvSpPr>
          <p:cNvPr id="119" name="Google Shape;119;p16"/>
          <p:cNvSpPr txBox="1"/>
          <p:nvPr/>
        </p:nvSpPr>
        <p:spPr>
          <a:xfrm>
            <a:off x="1524000" y="3732552"/>
            <a:ext cx="9144000"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Questrial"/>
              <a:buNone/>
            </a:pPr>
            <a:r>
              <a:rPr lang="en-US" sz="2400">
                <a:solidFill>
                  <a:schemeClr val="dk1"/>
                </a:solidFill>
                <a:latin typeface="Questrial"/>
                <a:ea typeface="Questrial"/>
                <a:cs typeface="Questrial"/>
                <a:sym typeface="Questrial"/>
              </a:rPr>
              <a:t>accusoft.com      |      +1 800 875 7009</a:t>
            </a:r>
            <a:endParaRPr/>
          </a:p>
          <a:p>
            <a:pPr indent="0" lvl="0" marL="0" marR="0" rtl="0" algn="ctr">
              <a:spcBef>
                <a:spcPts val="0"/>
              </a:spcBef>
              <a:spcAft>
                <a:spcPts val="0"/>
              </a:spcAft>
              <a:buNone/>
            </a:pPr>
            <a:r>
              <a:t/>
            </a:r>
            <a:endParaRPr sz="2400">
              <a:solidFill>
                <a:schemeClr val="dk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solidFill>
          <a:schemeClr val="dk2"/>
        </a:solidFill>
      </p:bgPr>
    </p:bg>
    <p:spTree>
      <p:nvGrpSpPr>
        <p:cNvPr id="120" name="Shape 120"/>
        <p:cNvGrpSpPr/>
        <p:nvPr/>
      </p:nvGrpSpPr>
      <p:grpSpPr>
        <a:xfrm>
          <a:off x="0" y="0"/>
          <a:ext cx="0" cy="0"/>
          <a:chOff x="0" y="0"/>
          <a:chExt cx="0" cy="0"/>
        </a:xfrm>
      </p:grpSpPr>
      <p:pic>
        <p:nvPicPr>
          <p:cNvPr id="121" name="Google Shape;121;p17"/>
          <p:cNvPicPr preferRelativeResize="0"/>
          <p:nvPr/>
        </p:nvPicPr>
        <p:blipFill rotWithShape="1">
          <a:blip r:embed="rId2">
            <a:alphaModFix amt="7000"/>
          </a:blip>
          <a:srcRect b="0" l="0" r="0" t="0"/>
          <a:stretch/>
        </p:blipFill>
        <p:spPr>
          <a:xfrm>
            <a:off x="0" y="0"/>
            <a:ext cx="12192000" cy="6858000"/>
          </a:xfrm>
          <a:prstGeom prst="rect">
            <a:avLst/>
          </a:prstGeom>
          <a:noFill/>
          <a:ln>
            <a:noFill/>
          </a:ln>
        </p:spPr>
      </p:pic>
      <p:pic>
        <p:nvPicPr>
          <p:cNvPr id="122" name="Google Shape;122;p17"/>
          <p:cNvPicPr preferRelativeResize="0"/>
          <p:nvPr/>
        </p:nvPicPr>
        <p:blipFill rotWithShape="1">
          <a:blip r:embed="rId3">
            <a:alphaModFix/>
          </a:blip>
          <a:srcRect b="0" l="0" r="0" t="0"/>
          <a:stretch/>
        </p:blipFill>
        <p:spPr>
          <a:xfrm>
            <a:off x="8941524" y="5728137"/>
            <a:ext cx="2446913" cy="961697"/>
          </a:xfrm>
          <a:prstGeom prst="rect">
            <a:avLst/>
          </a:prstGeom>
          <a:noFill/>
          <a:ln>
            <a:noFill/>
          </a:ln>
        </p:spPr>
      </p:pic>
      <p:sp>
        <p:nvSpPr>
          <p:cNvPr id="123" name="Google Shape;123;p17"/>
          <p:cNvSpPr txBox="1"/>
          <p:nvPr/>
        </p:nvSpPr>
        <p:spPr>
          <a:xfrm>
            <a:off x="1524000" y="3732552"/>
            <a:ext cx="9144000"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Questrial"/>
              <a:buNone/>
            </a:pPr>
            <a:r>
              <a:rPr lang="en-US" sz="2400">
                <a:solidFill>
                  <a:schemeClr val="lt1"/>
                </a:solidFill>
                <a:latin typeface="Questrial"/>
                <a:ea typeface="Questrial"/>
                <a:cs typeface="Questrial"/>
                <a:sym typeface="Questrial"/>
              </a:rPr>
              <a:t>accusoft.com      |      +1 800 875 7009</a:t>
            </a:r>
            <a:endParaRPr/>
          </a:p>
          <a:p>
            <a:pPr indent="0" lvl="0" marL="0" marR="0" rtl="0" algn="ctr">
              <a:spcBef>
                <a:spcPts val="0"/>
              </a:spcBef>
              <a:spcAft>
                <a:spcPts val="0"/>
              </a:spcAft>
              <a:buNone/>
            </a:pPr>
            <a:r>
              <a:t/>
            </a:r>
            <a:endParaRPr sz="2400">
              <a:solidFill>
                <a:schemeClr val="lt1"/>
              </a:solidFill>
              <a:latin typeface="Questrial"/>
              <a:ea typeface="Questrial"/>
              <a:cs typeface="Questrial"/>
              <a:sym typeface="Questrial"/>
            </a:endParaRPr>
          </a:p>
        </p:txBody>
      </p:sp>
      <p:cxnSp>
        <p:nvCxnSpPr>
          <p:cNvPr id="124" name="Google Shape;124;p17"/>
          <p:cNvCxnSpPr/>
          <p:nvPr/>
        </p:nvCxnSpPr>
        <p:spPr>
          <a:xfrm>
            <a:off x="3352800" y="3598985"/>
            <a:ext cx="5461000" cy="0"/>
          </a:xfrm>
          <a:prstGeom prst="straightConnector1">
            <a:avLst/>
          </a:prstGeom>
          <a:noFill/>
          <a:ln cap="flat" cmpd="sng" w="12700">
            <a:solidFill>
              <a:schemeClr val="accent1"/>
            </a:solidFill>
            <a:prstDash val="solid"/>
            <a:miter lim="8000"/>
            <a:headEnd len="sm" w="sm" type="none"/>
            <a:tailEnd len="sm" w="sm" type="none"/>
          </a:ln>
        </p:spPr>
      </p:cxnSp>
      <p:sp>
        <p:nvSpPr>
          <p:cNvPr id="125" name="Google Shape;125;p17"/>
          <p:cNvSpPr txBox="1"/>
          <p:nvPr/>
        </p:nvSpPr>
        <p:spPr>
          <a:xfrm>
            <a:off x="1524000" y="1991019"/>
            <a:ext cx="9144000" cy="1477328"/>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9000">
                <a:solidFill>
                  <a:schemeClr val="lt1"/>
                </a:solidFill>
                <a:latin typeface="Questrial"/>
                <a:ea typeface="Questrial"/>
                <a:cs typeface="Questrial"/>
                <a:sym typeface="Questrial"/>
              </a:rPr>
              <a:t>Thank You</a:t>
            </a:r>
            <a:endParaRPr sz="9000">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5" name="Shape 155"/>
        <p:cNvGrpSpPr/>
        <p:nvPr/>
      </p:nvGrpSpPr>
      <p:grpSpPr>
        <a:xfrm>
          <a:off x="0" y="0"/>
          <a:ext cx="0" cy="0"/>
          <a:chOff x="0" y="0"/>
          <a:chExt cx="0" cy="0"/>
        </a:xfrm>
      </p:grpSpPr>
      <p:sp>
        <p:nvSpPr>
          <p:cNvPr id="156" name="Google Shape;156;p19"/>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Questrial"/>
              <a:buNone/>
              <a:defRPr b="0" i="0" sz="44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 name="Google Shape;157;p19"/>
          <p:cNvSpPr txBox="1"/>
          <p:nvPr>
            <p:ph idx="1" type="body"/>
          </p:nvPr>
        </p:nvSpPr>
        <p:spPr>
          <a:xfrm>
            <a:off x="838200" y="1825625"/>
            <a:ext cx="10515600" cy="3840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65760" lvl="1" marL="9144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308610" lvl="3" marL="18288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97179" lvl="4" marL="22860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1000"/>
                                        <p:tgtEl>
                                          <p:spTgt spid="15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Effect filter="fade" transition="in">
                                      <p:cBhvr>
                                        <p:cTn dur="1000"/>
                                        <p:tgtEl>
                                          <p:spTgt spid="15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7">
                                            <p:txEl>
                                              <p:pRg end="5" st="5"/>
                                            </p:txEl>
                                          </p:spTgt>
                                        </p:tgtEl>
                                        <p:attrNameLst>
                                          <p:attrName>style.visibility</p:attrName>
                                        </p:attrNameLst>
                                      </p:cBhvr>
                                      <p:to>
                                        <p:strVal val="visible"/>
                                      </p:to>
                                    </p:set>
                                    <p:animEffect filter="fade" transition="in">
                                      <p:cBhvr>
                                        <p:cTn dur="1000"/>
                                        <p:tgtEl>
                                          <p:spTgt spid="157">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57">
                                            <p:txEl>
                                              <p:pRg end="6" st="6"/>
                                            </p:txEl>
                                          </p:spTgt>
                                        </p:tgtEl>
                                        <p:attrNameLst>
                                          <p:attrName>style.visibility</p:attrName>
                                        </p:attrNameLst>
                                      </p:cBhvr>
                                      <p:to>
                                        <p:strVal val="visible"/>
                                      </p:to>
                                    </p:set>
                                    <p:animEffect filter="fade" transition="in">
                                      <p:cBhvr>
                                        <p:cTn dur="1000"/>
                                        <p:tgtEl>
                                          <p:spTgt spid="157">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57">
                                            <p:txEl>
                                              <p:pRg end="7" st="7"/>
                                            </p:txEl>
                                          </p:spTgt>
                                        </p:tgtEl>
                                        <p:attrNameLst>
                                          <p:attrName>style.visibility</p:attrName>
                                        </p:attrNameLst>
                                      </p:cBhvr>
                                      <p:to>
                                        <p:strVal val="visible"/>
                                      </p:to>
                                    </p:set>
                                    <p:animEffect filter="fade" transition="in">
                                      <p:cBhvr>
                                        <p:cTn dur="1000"/>
                                        <p:tgtEl>
                                          <p:spTgt spid="157">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57">
                                            <p:txEl>
                                              <p:pRg end="8" st="8"/>
                                            </p:txEl>
                                          </p:spTgt>
                                        </p:tgtEl>
                                        <p:attrNameLst>
                                          <p:attrName>style.visibility</p:attrName>
                                        </p:attrNameLst>
                                      </p:cBhvr>
                                      <p:to>
                                        <p:strVal val="visible"/>
                                      </p:to>
                                    </p:set>
                                    <p:animEffect filter="fade" transition="in">
                                      <p:cBhvr>
                                        <p:cTn dur="1000"/>
                                        <p:tgtEl>
                                          <p:spTgt spid="15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8" name="Shape 158"/>
        <p:cNvGrpSpPr/>
        <p:nvPr/>
      </p:nvGrpSpPr>
      <p:grpSpPr>
        <a:xfrm>
          <a:off x="0" y="0"/>
          <a:ext cx="0" cy="0"/>
          <a:chOff x="0" y="0"/>
          <a:chExt cx="0" cy="0"/>
        </a:xfrm>
      </p:grpSpPr>
      <p:sp>
        <p:nvSpPr>
          <p:cNvPr id="159" name="Google Shape;159;p20"/>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Questrial"/>
              <a:buNone/>
              <a:defRPr b="0" i="0" sz="44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60" name="Shape 160"/>
        <p:cNvGrpSpPr/>
        <p:nvPr/>
      </p:nvGrpSpPr>
      <p:grpSpPr>
        <a:xfrm>
          <a:off x="0" y="0"/>
          <a:ext cx="0" cy="0"/>
          <a:chOff x="0" y="0"/>
          <a:chExt cx="0" cy="0"/>
        </a:xfrm>
      </p:grpSpPr>
      <p:sp>
        <p:nvSpPr>
          <p:cNvPr id="161" name="Google Shape;161;p21"/>
          <p:cNvSpPr txBox="1"/>
          <p:nvPr>
            <p:ph type="ctrTitle"/>
          </p:nvPr>
        </p:nvSpPr>
        <p:spPr>
          <a:xfrm>
            <a:off x="1524000" y="2637065"/>
            <a:ext cx="9144000" cy="10851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Questrial"/>
              <a:buNone/>
              <a:defRPr b="0" i="0" sz="60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2" name="Google Shape;162;p21"/>
          <p:cNvSpPr txBox="1"/>
          <p:nvPr>
            <p:ph idx="1" type="subTitle"/>
          </p:nvPr>
        </p:nvSpPr>
        <p:spPr>
          <a:xfrm>
            <a:off x="1524000" y="1663908"/>
            <a:ext cx="9144000" cy="9732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160"/>
              <a:buFont typeface="Calibri"/>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1600"/>
              <a:buFont typeface="Calibri"/>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260"/>
              <a:buFont typeface="Calibri"/>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080"/>
              <a:buFont typeface="Calibri"/>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63" name="Google Shape;163;p21"/>
          <p:cNvSpPr txBox="1"/>
          <p:nvPr>
            <p:ph idx="2" type="body"/>
          </p:nvPr>
        </p:nvSpPr>
        <p:spPr>
          <a:xfrm>
            <a:off x="1524000" y="3722236"/>
            <a:ext cx="9144000" cy="10593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90000"/>
              </a:lnSpc>
              <a:spcBef>
                <a:spcPts val="100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160"/>
              <a:buFont typeface="Calibri"/>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600"/>
              <a:buFont typeface="Calibri"/>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260"/>
              <a:buFont typeface="Calibri"/>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80"/>
              <a:buFont typeface="Calibri"/>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10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1000"/>
                                        <p:tgtEl>
                                          <p:spTgt spid="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animEffect filter="fade" transition="in">
                                      <p:cBhvr>
                                        <p:cTn dur="1000"/>
                                        <p:tgtEl>
                                          <p:spTgt spid="1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animEffect filter="fade" transition="in">
                                      <p:cBhvr>
                                        <p:cTn dur="1000"/>
                                        <p:tgtEl>
                                          <p:spTgt spid="1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animEffect filter="fade" transition="in">
                                      <p:cBhvr>
                                        <p:cTn dur="1000"/>
                                        <p:tgtEl>
                                          <p:spTgt spid="1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6" st="6"/>
                                            </p:txEl>
                                          </p:spTgt>
                                        </p:tgtEl>
                                        <p:attrNameLst>
                                          <p:attrName>style.visibility</p:attrName>
                                        </p:attrNameLst>
                                      </p:cBhvr>
                                      <p:to>
                                        <p:strVal val="visible"/>
                                      </p:to>
                                    </p:set>
                                    <p:animEffect filter="fade" transition="in">
                                      <p:cBhvr>
                                        <p:cTn dur="1000"/>
                                        <p:tgtEl>
                                          <p:spTgt spid="1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7" st="7"/>
                                            </p:txEl>
                                          </p:spTgt>
                                        </p:tgtEl>
                                        <p:attrNameLst>
                                          <p:attrName>style.visibility</p:attrName>
                                        </p:attrNameLst>
                                      </p:cBhvr>
                                      <p:to>
                                        <p:strVal val="visible"/>
                                      </p:to>
                                    </p:set>
                                    <p:animEffect filter="fade" transition="in">
                                      <p:cBhvr>
                                        <p:cTn dur="1000"/>
                                        <p:tgtEl>
                                          <p:spTgt spid="16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8" st="8"/>
                                            </p:txEl>
                                          </p:spTgt>
                                        </p:tgtEl>
                                        <p:attrNameLst>
                                          <p:attrName>style.visibility</p:attrName>
                                        </p:attrNameLst>
                                      </p:cBhvr>
                                      <p:to>
                                        <p:strVal val="visible"/>
                                      </p:to>
                                    </p:set>
                                    <p:animEffect filter="fade" transition="in">
                                      <p:cBhvr>
                                        <p:cTn dur="1000"/>
                                        <p:tgtEl>
                                          <p:spTgt spid="1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1000"/>
                                        <p:tgtEl>
                                          <p:spTgt spid="1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animEffect filter="fade" transition="in">
                                      <p:cBhvr>
                                        <p:cTn dur="1000"/>
                                        <p:tgtEl>
                                          <p:spTgt spid="1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6" st="6"/>
                                            </p:txEl>
                                          </p:spTgt>
                                        </p:tgtEl>
                                        <p:attrNameLst>
                                          <p:attrName>style.visibility</p:attrName>
                                        </p:attrNameLst>
                                      </p:cBhvr>
                                      <p:to>
                                        <p:strVal val="visible"/>
                                      </p:to>
                                    </p:set>
                                    <p:animEffect filter="fade" transition="in">
                                      <p:cBhvr>
                                        <p:cTn dur="1000"/>
                                        <p:tgtEl>
                                          <p:spTgt spid="1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7" st="7"/>
                                            </p:txEl>
                                          </p:spTgt>
                                        </p:tgtEl>
                                        <p:attrNameLst>
                                          <p:attrName>style.visibility</p:attrName>
                                        </p:attrNameLst>
                                      </p:cBhvr>
                                      <p:to>
                                        <p:strVal val="visible"/>
                                      </p:to>
                                    </p:set>
                                    <p:animEffect filter="fade" transition="in">
                                      <p:cBhvr>
                                        <p:cTn dur="1000"/>
                                        <p:tgtEl>
                                          <p:spTgt spid="1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8" st="8"/>
                                            </p:txEl>
                                          </p:spTgt>
                                        </p:tgtEl>
                                        <p:attrNameLst>
                                          <p:attrName>style.visibility</p:attrName>
                                        </p:attrNameLst>
                                      </p:cBhvr>
                                      <p:to>
                                        <p:strVal val="visible"/>
                                      </p:to>
                                    </p:set>
                                    <p:animEffect filter="fade" transition="in">
                                      <p:cBhvr>
                                        <p:cTn dur="1000"/>
                                        <p:tgtEl>
                                          <p:spTgt spid="16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9" name="Shape 9"/>
        <p:cNvGrpSpPr/>
        <p:nvPr/>
      </p:nvGrpSpPr>
      <p:grpSpPr>
        <a:xfrm>
          <a:off x="0" y="0"/>
          <a:ext cx="0" cy="0"/>
          <a:chOff x="0" y="0"/>
          <a:chExt cx="0" cy="0"/>
        </a:xfrm>
      </p:grpSpPr>
      <p:pic>
        <p:nvPicPr>
          <p:cNvPr id="10" name="Google Shape;10;p3"/>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11" name="Google Shape;11;p3"/>
          <p:cNvSpPr txBox="1"/>
          <p:nvPr>
            <p:ph type="title"/>
          </p:nvPr>
        </p:nvSpPr>
        <p:spPr>
          <a:xfrm>
            <a:off x="838200" y="365125"/>
            <a:ext cx="10515600" cy="1325563"/>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Questrial"/>
              <a:buNone/>
              <a:defRPr b="0" i="0" sz="4400" u="none" cap="none" strike="noStrike">
                <a:solidFill>
                  <a:schemeClr val="dk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
                                        </p:tgtEl>
                                        <p:attrNameLst>
                                          <p:attrName>style.visibility</p:attrName>
                                        </p:attrNameLst>
                                      </p:cBhvr>
                                      <p:to>
                                        <p:strVal val="visible"/>
                                      </p:to>
                                    </p:set>
                                    <p:animEffect filter="fade" transition="in">
                                      <p:cBhvr>
                                        <p:cTn dur="1000"/>
                                        <p:tgtEl>
                                          <p:spTgt spid="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164" name="Shape 164"/>
        <p:cNvGrpSpPr/>
        <p:nvPr/>
      </p:nvGrpSpPr>
      <p:grpSpPr>
        <a:xfrm>
          <a:off x="0" y="0"/>
          <a:ext cx="0" cy="0"/>
          <a:chOff x="0" y="0"/>
          <a:chExt cx="0" cy="0"/>
        </a:xfrm>
      </p:grpSpPr>
      <p:sp>
        <p:nvSpPr>
          <p:cNvPr id="165" name="Google Shape;165;p22"/>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Questrial"/>
              <a:buNone/>
              <a:defRPr b="0" i="0" sz="44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6" name="Google Shape;166;p22"/>
          <p:cNvSpPr txBox="1"/>
          <p:nvPr>
            <p:ph idx="1" type="body"/>
          </p:nvPr>
        </p:nvSpPr>
        <p:spPr>
          <a:xfrm>
            <a:off x="838199" y="1843791"/>
            <a:ext cx="4947900" cy="38226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1pPr>
            <a:lvl2pPr indent="-365760" lvl="1" marL="9144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308610" lvl="3" marL="18288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97179" lvl="4" marL="22860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67" name="Google Shape;167;p22"/>
          <p:cNvPicPr preferRelativeResize="0"/>
          <p:nvPr/>
        </p:nvPicPr>
        <p:blipFill rotWithShape="1">
          <a:blip r:embed="rId2">
            <a:alphaModFix/>
          </a:blip>
          <a:srcRect b="5867" l="0" r="0" t="6289"/>
          <a:stretch/>
        </p:blipFill>
        <p:spPr>
          <a:xfrm>
            <a:off x="6100698" y="1843791"/>
            <a:ext cx="5253000" cy="382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10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animEffect filter="fade" transition="in">
                                      <p:cBhvr>
                                        <p:cTn dur="1000"/>
                                        <p:tgtEl>
                                          <p:spTgt spid="1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animEffect filter="fade" transition="in">
                                      <p:cBhvr>
                                        <p:cTn dur="1000"/>
                                        <p:tgtEl>
                                          <p:spTgt spid="1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animEffect filter="fade" transition="in">
                                      <p:cBhvr>
                                        <p:cTn dur="1000"/>
                                        <p:tgtEl>
                                          <p:spTgt spid="1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animEffect filter="fade" transition="in">
                                      <p:cBhvr>
                                        <p:cTn dur="1000"/>
                                        <p:tgtEl>
                                          <p:spTgt spid="1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5" st="5"/>
                                            </p:txEl>
                                          </p:spTgt>
                                        </p:tgtEl>
                                        <p:attrNameLst>
                                          <p:attrName>style.visibility</p:attrName>
                                        </p:attrNameLst>
                                      </p:cBhvr>
                                      <p:to>
                                        <p:strVal val="visible"/>
                                      </p:to>
                                    </p:set>
                                    <p:animEffect filter="fade" transition="in">
                                      <p:cBhvr>
                                        <p:cTn dur="1000"/>
                                        <p:tgtEl>
                                          <p:spTgt spid="1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6" st="6"/>
                                            </p:txEl>
                                          </p:spTgt>
                                        </p:tgtEl>
                                        <p:attrNameLst>
                                          <p:attrName>style.visibility</p:attrName>
                                        </p:attrNameLst>
                                      </p:cBhvr>
                                      <p:to>
                                        <p:strVal val="visible"/>
                                      </p:to>
                                    </p:set>
                                    <p:animEffect filter="fade" transition="in">
                                      <p:cBhvr>
                                        <p:cTn dur="1000"/>
                                        <p:tgtEl>
                                          <p:spTgt spid="16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7" st="7"/>
                                            </p:txEl>
                                          </p:spTgt>
                                        </p:tgtEl>
                                        <p:attrNameLst>
                                          <p:attrName>style.visibility</p:attrName>
                                        </p:attrNameLst>
                                      </p:cBhvr>
                                      <p:to>
                                        <p:strVal val="visible"/>
                                      </p:to>
                                    </p:set>
                                    <p:animEffect filter="fade" transition="in">
                                      <p:cBhvr>
                                        <p:cTn dur="1000"/>
                                        <p:tgtEl>
                                          <p:spTgt spid="16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8" st="8"/>
                                            </p:txEl>
                                          </p:spTgt>
                                        </p:tgtEl>
                                        <p:attrNameLst>
                                          <p:attrName>style.visibility</p:attrName>
                                        </p:attrNameLst>
                                      </p:cBhvr>
                                      <p:to>
                                        <p:strVal val="visible"/>
                                      </p:to>
                                    </p:set>
                                    <p:animEffect filter="fade" transition="in">
                                      <p:cBhvr>
                                        <p:cTn dur="1000"/>
                                        <p:tgtEl>
                                          <p:spTgt spid="16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68" name="Shape 168"/>
        <p:cNvGrpSpPr/>
        <p:nvPr/>
      </p:nvGrpSpPr>
      <p:grpSpPr>
        <a:xfrm>
          <a:off x="0" y="0"/>
          <a:ext cx="0" cy="0"/>
          <a:chOff x="0" y="0"/>
          <a:chExt cx="0" cy="0"/>
        </a:xfrm>
      </p:grpSpPr>
      <p:sp>
        <p:nvSpPr>
          <p:cNvPr id="169" name="Google Shape;169;p23"/>
          <p:cNvSpPr txBox="1"/>
          <p:nvPr>
            <p:ph type="ctrTitle"/>
          </p:nvPr>
        </p:nvSpPr>
        <p:spPr>
          <a:xfrm>
            <a:off x="1524000" y="1122363"/>
            <a:ext cx="9144000" cy="2387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Questrial"/>
              <a:buNone/>
              <a:defRPr b="0" i="0" sz="60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0" name="Google Shape;170;p23"/>
          <p:cNvSpPr txBox="1"/>
          <p:nvPr>
            <p:ph idx="1" type="subTitle"/>
          </p:nvPr>
        </p:nvSpPr>
        <p:spPr>
          <a:xfrm>
            <a:off x="1524000" y="3602038"/>
            <a:ext cx="9144000" cy="1655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Calibri"/>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160"/>
              <a:buFont typeface="Calibri"/>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1600"/>
              <a:buFont typeface="Calibri"/>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260"/>
              <a:buFont typeface="Calibri"/>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080"/>
              <a:buFont typeface="Calibri"/>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1000"/>
                                        <p:tgtEl>
                                          <p:spTgt spid="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1000"/>
                                        <p:tgtEl>
                                          <p:spTgt spid="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Effect filter="fade" transition="in">
                                      <p:cBhvr>
                                        <p:cTn dur="1000"/>
                                        <p:tgtEl>
                                          <p:spTgt spid="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animEffect filter="fade" transition="in">
                                      <p:cBhvr>
                                        <p:cTn dur="1000"/>
                                        <p:tgtEl>
                                          <p:spTgt spid="1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animEffect filter="fade" transition="in">
                                      <p:cBhvr>
                                        <p:cTn dur="1000"/>
                                        <p:tgtEl>
                                          <p:spTgt spid="1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animEffect filter="fade" transition="in">
                                      <p:cBhvr>
                                        <p:cTn dur="1000"/>
                                        <p:tgtEl>
                                          <p:spTgt spid="1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6" st="6"/>
                                            </p:txEl>
                                          </p:spTgt>
                                        </p:tgtEl>
                                        <p:attrNameLst>
                                          <p:attrName>style.visibility</p:attrName>
                                        </p:attrNameLst>
                                      </p:cBhvr>
                                      <p:to>
                                        <p:strVal val="visible"/>
                                      </p:to>
                                    </p:set>
                                    <p:animEffect filter="fade" transition="in">
                                      <p:cBhvr>
                                        <p:cTn dur="1000"/>
                                        <p:tgtEl>
                                          <p:spTgt spid="1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7" st="7"/>
                                            </p:txEl>
                                          </p:spTgt>
                                        </p:tgtEl>
                                        <p:attrNameLst>
                                          <p:attrName>style.visibility</p:attrName>
                                        </p:attrNameLst>
                                      </p:cBhvr>
                                      <p:to>
                                        <p:strVal val="visible"/>
                                      </p:to>
                                    </p:set>
                                    <p:animEffect filter="fade" transition="in">
                                      <p:cBhvr>
                                        <p:cTn dur="1000"/>
                                        <p:tgtEl>
                                          <p:spTgt spid="1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8" st="8"/>
                                            </p:txEl>
                                          </p:spTgt>
                                        </p:tgtEl>
                                        <p:attrNameLst>
                                          <p:attrName>style.visibility</p:attrName>
                                        </p:attrNameLst>
                                      </p:cBhvr>
                                      <p:to>
                                        <p:strVal val="visible"/>
                                      </p:to>
                                    </p:set>
                                    <p:animEffect filter="fade" transition="in">
                                      <p:cBhvr>
                                        <p:cTn dur="1000"/>
                                        <p:tgtEl>
                                          <p:spTgt spid="17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1" name="Shape 171"/>
        <p:cNvGrpSpPr/>
        <p:nvPr/>
      </p:nvGrpSpPr>
      <p:grpSpPr>
        <a:xfrm>
          <a:off x="0" y="0"/>
          <a:ext cx="0" cy="0"/>
          <a:chOff x="0" y="0"/>
          <a:chExt cx="0" cy="0"/>
        </a:xfrm>
      </p:grpSpPr>
      <p:sp>
        <p:nvSpPr>
          <p:cNvPr id="172" name="Google Shape;172;p24"/>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Questrial"/>
              <a:buNone/>
              <a:defRPr b="0" i="0" sz="44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3" name="Google Shape;173;p24"/>
          <p:cNvSpPr txBox="1"/>
          <p:nvPr>
            <p:ph idx="1" type="body"/>
          </p:nvPr>
        </p:nvSpPr>
        <p:spPr>
          <a:xfrm>
            <a:off x="838200" y="1825625"/>
            <a:ext cx="5181600" cy="3840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65760" lvl="1" marL="9144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308610" lvl="3" marL="18288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97179" lvl="4" marL="22860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4" name="Google Shape;174;p24"/>
          <p:cNvSpPr txBox="1"/>
          <p:nvPr>
            <p:ph idx="2" type="body"/>
          </p:nvPr>
        </p:nvSpPr>
        <p:spPr>
          <a:xfrm>
            <a:off x="6172200" y="1825625"/>
            <a:ext cx="5181600" cy="3840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65760" lvl="1" marL="9144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308610" lvl="3" marL="18288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97179" lvl="4" marL="22860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animEffect filter="fade" transition="in">
                                      <p:cBhvr>
                                        <p:cTn dur="1000"/>
                                        <p:tgtEl>
                                          <p:spTgt spid="17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animEffect filter="fade" transition="in">
                                      <p:cBhvr>
                                        <p:cTn dur="1000"/>
                                        <p:tgtEl>
                                          <p:spTgt spid="17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animEffect filter="fade" transition="in">
                                      <p:cBhvr>
                                        <p:cTn dur="1000"/>
                                        <p:tgtEl>
                                          <p:spTgt spid="17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3">
                                            <p:txEl>
                                              <p:pRg end="3" st="3"/>
                                            </p:txEl>
                                          </p:spTgt>
                                        </p:tgtEl>
                                        <p:attrNameLst>
                                          <p:attrName>style.visibility</p:attrName>
                                        </p:attrNameLst>
                                      </p:cBhvr>
                                      <p:to>
                                        <p:strVal val="visible"/>
                                      </p:to>
                                    </p:set>
                                    <p:animEffect filter="fade" transition="in">
                                      <p:cBhvr>
                                        <p:cTn dur="1000"/>
                                        <p:tgtEl>
                                          <p:spTgt spid="173">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73">
                                            <p:txEl>
                                              <p:pRg end="4" st="4"/>
                                            </p:txEl>
                                          </p:spTgt>
                                        </p:tgtEl>
                                        <p:attrNameLst>
                                          <p:attrName>style.visibility</p:attrName>
                                        </p:attrNameLst>
                                      </p:cBhvr>
                                      <p:to>
                                        <p:strVal val="visible"/>
                                      </p:to>
                                    </p:set>
                                    <p:animEffect filter="fade" transition="in">
                                      <p:cBhvr>
                                        <p:cTn dur="1000"/>
                                        <p:tgtEl>
                                          <p:spTgt spid="173">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3">
                                            <p:txEl>
                                              <p:pRg end="5" st="5"/>
                                            </p:txEl>
                                          </p:spTgt>
                                        </p:tgtEl>
                                        <p:attrNameLst>
                                          <p:attrName>style.visibility</p:attrName>
                                        </p:attrNameLst>
                                      </p:cBhvr>
                                      <p:to>
                                        <p:strVal val="visible"/>
                                      </p:to>
                                    </p:set>
                                    <p:animEffect filter="fade" transition="in">
                                      <p:cBhvr>
                                        <p:cTn dur="1000"/>
                                        <p:tgtEl>
                                          <p:spTgt spid="173">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73">
                                            <p:txEl>
                                              <p:pRg end="6" st="6"/>
                                            </p:txEl>
                                          </p:spTgt>
                                        </p:tgtEl>
                                        <p:attrNameLst>
                                          <p:attrName>style.visibility</p:attrName>
                                        </p:attrNameLst>
                                      </p:cBhvr>
                                      <p:to>
                                        <p:strVal val="visible"/>
                                      </p:to>
                                    </p:set>
                                    <p:animEffect filter="fade" transition="in">
                                      <p:cBhvr>
                                        <p:cTn dur="1000"/>
                                        <p:tgtEl>
                                          <p:spTgt spid="173">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73">
                                            <p:txEl>
                                              <p:pRg end="7" st="7"/>
                                            </p:txEl>
                                          </p:spTgt>
                                        </p:tgtEl>
                                        <p:attrNameLst>
                                          <p:attrName>style.visibility</p:attrName>
                                        </p:attrNameLst>
                                      </p:cBhvr>
                                      <p:to>
                                        <p:strVal val="visible"/>
                                      </p:to>
                                    </p:set>
                                    <p:animEffect filter="fade" transition="in">
                                      <p:cBhvr>
                                        <p:cTn dur="1000"/>
                                        <p:tgtEl>
                                          <p:spTgt spid="173">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73">
                                            <p:txEl>
                                              <p:pRg end="8" st="8"/>
                                            </p:txEl>
                                          </p:spTgt>
                                        </p:tgtEl>
                                        <p:attrNameLst>
                                          <p:attrName>style.visibility</p:attrName>
                                        </p:attrNameLst>
                                      </p:cBhvr>
                                      <p:to>
                                        <p:strVal val="visible"/>
                                      </p:to>
                                    </p:set>
                                    <p:animEffect filter="fade" transition="in">
                                      <p:cBhvr>
                                        <p:cTn dur="1000"/>
                                        <p:tgtEl>
                                          <p:spTgt spid="173">
                                            <p:txEl>
                                              <p:pRg end="8" st="8"/>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Effect filter="fade" transition="in">
                                      <p:cBhvr>
                                        <p:cTn dur="1000"/>
                                        <p:tgtEl>
                                          <p:spTgt spid="174">
                                            <p:txEl>
                                              <p:pRg end="2" st="2"/>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Effect filter="fade" transition="in">
                                      <p:cBhvr>
                                        <p:cTn dur="1000"/>
                                        <p:tgtEl>
                                          <p:spTgt spid="174">
                                            <p:txEl>
                                              <p:pRg end="3" st="3"/>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animEffect filter="fade" transition="in">
                                      <p:cBhvr>
                                        <p:cTn dur="1000"/>
                                        <p:tgtEl>
                                          <p:spTgt spid="174">
                                            <p:txEl>
                                              <p:pRg end="4" st="4"/>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174">
                                            <p:txEl>
                                              <p:pRg end="5" st="5"/>
                                            </p:txEl>
                                          </p:spTgt>
                                        </p:tgtEl>
                                        <p:attrNameLst>
                                          <p:attrName>style.visibility</p:attrName>
                                        </p:attrNameLst>
                                      </p:cBhvr>
                                      <p:to>
                                        <p:strVal val="visible"/>
                                      </p:to>
                                    </p:set>
                                    <p:animEffect filter="fade" transition="in">
                                      <p:cBhvr>
                                        <p:cTn dur="1000"/>
                                        <p:tgtEl>
                                          <p:spTgt spid="174">
                                            <p:txEl>
                                              <p:pRg end="5" st="5"/>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174">
                                            <p:txEl>
                                              <p:pRg end="6" st="6"/>
                                            </p:txEl>
                                          </p:spTgt>
                                        </p:tgtEl>
                                        <p:attrNameLst>
                                          <p:attrName>style.visibility</p:attrName>
                                        </p:attrNameLst>
                                      </p:cBhvr>
                                      <p:to>
                                        <p:strVal val="visible"/>
                                      </p:to>
                                    </p:set>
                                    <p:animEffect filter="fade" transition="in">
                                      <p:cBhvr>
                                        <p:cTn dur="1000"/>
                                        <p:tgtEl>
                                          <p:spTgt spid="174">
                                            <p:txEl>
                                              <p:pRg end="6" st="6"/>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174">
                                            <p:txEl>
                                              <p:pRg end="7" st="7"/>
                                            </p:txEl>
                                          </p:spTgt>
                                        </p:tgtEl>
                                        <p:attrNameLst>
                                          <p:attrName>style.visibility</p:attrName>
                                        </p:attrNameLst>
                                      </p:cBhvr>
                                      <p:to>
                                        <p:strVal val="visible"/>
                                      </p:to>
                                    </p:set>
                                    <p:animEffect filter="fade" transition="in">
                                      <p:cBhvr>
                                        <p:cTn dur="1000"/>
                                        <p:tgtEl>
                                          <p:spTgt spid="174">
                                            <p:txEl>
                                              <p:pRg end="7" st="7"/>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174">
                                            <p:txEl>
                                              <p:pRg end="8" st="8"/>
                                            </p:txEl>
                                          </p:spTgt>
                                        </p:tgtEl>
                                        <p:attrNameLst>
                                          <p:attrName>style.visibility</p:attrName>
                                        </p:attrNameLst>
                                      </p:cBhvr>
                                      <p:to>
                                        <p:strVal val="visible"/>
                                      </p:to>
                                    </p:set>
                                    <p:animEffect filter="fade" transition="in">
                                      <p:cBhvr>
                                        <p:cTn dur="1000"/>
                                        <p:tgtEl>
                                          <p:spTgt spid="17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75" name="Shape 175"/>
        <p:cNvGrpSpPr/>
        <p:nvPr/>
      </p:nvGrpSpPr>
      <p:grpSpPr>
        <a:xfrm>
          <a:off x="0" y="0"/>
          <a:ext cx="0" cy="0"/>
          <a:chOff x="0" y="0"/>
          <a:chExt cx="0" cy="0"/>
        </a:xfrm>
      </p:grpSpPr>
      <p:sp>
        <p:nvSpPr>
          <p:cNvPr id="176" name="Google Shape;176;p25"/>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Questrial"/>
              <a:buNone/>
              <a:defRPr b="0" i="0" sz="44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 name="Google Shape;177;p25"/>
          <p:cNvSpPr txBox="1"/>
          <p:nvPr>
            <p:ph idx="1" type="body"/>
          </p:nvPr>
        </p:nvSpPr>
        <p:spPr>
          <a:xfrm>
            <a:off x="838200" y="1825625"/>
            <a:ext cx="5181600" cy="3840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65760" lvl="1" marL="9144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308610" lvl="3" marL="18288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97179" lvl="4" marL="22860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25"/>
          <p:cNvSpPr/>
          <p:nvPr>
            <p:ph idx="2" type="pic"/>
          </p:nvPr>
        </p:nvSpPr>
        <p:spPr>
          <a:xfrm>
            <a:off x="6196013" y="1825625"/>
            <a:ext cx="5157900" cy="3840600"/>
          </a:xfrm>
          <a:prstGeom prst="rect">
            <a:avLst/>
          </a:prstGeom>
          <a:noFill/>
          <a:ln>
            <a:noFill/>
          </a:ln>
        </p:spPr>
        <p:txBody>
          <a:bodyPr anchorCtr="0" anchor="t" bIns="91425" lIns="91425" spcFirstLastPara="1" rIns="91425" wrap="square" tIns="91425">
            <a:noAutofit/>
          </a:bodyPr>
          <a:lstStyle>
            <a:lvl1pPr indent="-228600" lvl="0" marL="2286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Effect filter="fade" transition="in">
                                      <p:cBhvr>
                                        <p:cTn dur="1000"/>
                                        <p:tgtEl>
                                          <p:spTgt spid="17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animEffect filter="fade" transition="in">
                                      <p:cBhvr>
                                        <p:cTn dur="1000"/>
                                        <p:tgtEl>
                                          <p:spTgt spid="17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animEffect filter="fade" transition="in">
                                      <p:cBhvr>
                                        <p:cTn dur="1000"/>
                                        <p:tgtEl>
                                          <p:spTgt spid="17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animEffect filter="fade" transition="in">
                                      <p:cBhvr>
                                        <p:cTn dur="1000"/>
                                        <p:tgtEl>
                                          <p:spTgt spid="17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animEffect filter="fade" transition="in">
                                      <p:cBhvr>
                                        <p:cTn dur="1000"/>
                                        <p:tgtEl>
                                          <p:spTgt spid="17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77">
                                            <p:txEl>
                                              <p:pRg end="5" st="5"/>
                                            </p:txEl>
                                          </p:spTgt>
                                        </p:tgtEl>
                                        <p:attrNameLst>
                                          <p:attrName>style.visibility</p:attrName>
                                        </p:attrNameLst>
                                      </p:cBhvr>
                                      <p:to>
                                        <p:strVal val="visible"/>
                                      </p:to>
                                    </p:set>
                                    <p:animEffect filter="fade" transition="in">
                                      <p:cBhvr>
                                        <p:cTn dur="1000"/>
                                        <p:tgtEl>
                                          <p:spTgt spid="177">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77">
                                            <p:txEl>
                                              <p:pRg end="6" st="6"/>
                                            </p:txEl>
                                          </p:spTgt>
                                        </p:tgtEl>
                                        <p:attrNameLst>
                                          <p:attrName>style.visibility</p:attrName>
                                        </p:attrNameLst>
                                      </p:cBhvr>
                                      <p:to>
                                        <p:strVal val="visible"/>
                                      </p:to>
                                    </p:set>
                                    <p:animEffect filter="fade" transition="in">
                                      <p:cBhvr>
                                        <p:cTn dur="1000"/>
                                        <p:tgtEl>
                                          <p:spTgt spid="177">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77">
                                            <p:txEl>
                                              <p:pRg end="7" st="7"/>
                                            </p:txEl>
                                          </p:spTgt>
                                        </p:tgtEl>
                                        <p:attrNameLst>
                                          <p:attrName>style.visibility</p:attrName>
                                        </p:attrNameLst>
                                      </p:cBhvr>
                                      <p:to>
                                        <p:strVal val="visible"/>
                                      </p:to>
                                    </p:set>
                                    <p:animEffect filter="fade" transition="in">
                                      <p:cBhvr>
                                        <p:cTn dur="1000"/>
                                        <p:tgtEl>
                                          <p:spTgt spid="177">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77">
                                            <p:txEl>
                                              <p:pRg end="8" st="8"/>
                                            </p:txEl>
                                          </p:spTgt>
                                        </p:tgtEl>
                                        <p:attrNameLst>
                                          <p:attrName>style.visibility</p:attrName>
                                        </p:attrNameLst>
                                      </p:cBhvr>
                                      <p:to>
                                        <p:strVal val="visible"/>
                                      </p:to>
                                    </p:set>
                                    <p:animEffect filter="fade" transition="in">
                                      <p:cBhvr>
                                        <p:cTn dur="1000"/>
                                        <p:tgtEl>
                                          <p:spTgt spid="177">
                                            <p:txEl>
                                              <p:pRg end="8" st="8"/>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179" name="Shape 179"/>
        <p:cNvGrpSpPr/>
        <p:nvPr/>
      </p:nvGrpSpPr>
      <p:grpSpPr>
        <a:xfrm>
          <a:off x="0" y="0"/>
          <a:ext cx="0" cy="0"/>
          <a:chOff x="0" y="0"/>
          <a:chExt cx="0" cy="0"/>
        </a:xfrm>
      </p:grpSpPr>
      <p:sp>
        <p:nvSpPr>
          <p:cNvPr id="180" name="Google Shape;180;p26"/>
          <p:cNvSpPr/>
          <p:nvPr>
            <p:ph idx="2" type="pic"/>
          </p:nvPr>
        </p:nvSpPr>
        <p:spPr>
          <a:xfrm>
            <a:off x="0" y="0"/>
            <a:ext cx="5996100" cy="6858000"/>
          </a:xfrm>
          <a:prstGeom prst="rect">
            <a:avLst/>
          </a:prstGeom>
          <a:noFill/>
          <a:ln>
            <a:noFill/>
          </a:ln>
        </p:spPr>
        <p:txBody>
          <a:bodyPr anchorCtr="0" anchor="t" bIns="91425" lIns="91425" spcFirstLastPara="1" rIns="91425" wrap="square" tIns="91425">
            <a:noAutofit/>
          </a:bodyPr>
          <a:lstStyle>
            <a:lvl1pPr indent="-228600" lvl="0" marL="2286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1" name="Google Shape;181;p26"/>
          <p:cNvSpPr txBox="1"/>
          <p:nvPr>
            <p:ph idx="1" type="body"/>
          </p:nvPr>
        </p:nvSpPr>
        <p:spPr>
          <a:xfrm>
            <a:off x="6172200" y="1825625"/>
            <a:ext cx="5181600" cy="3840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65760" lvl="1" marL="9144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308610" lvl="3" marL="18288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97179" lvl="4" marL="22860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p26"/>
          <p:cNvSpPr txBox="1"/>
          <p:nvPr>
            <p:ph type="title"/>
          </p:nvPr>
        </p:nvSpPr>
        <p:spPr>
          <a:xfrm>
            <a:off x="6172200" y="365125"/>
            <a:ext cx="5181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Questrial"/>
              <a:buNone/>
              <a:defRPr b="0" i="0" sz="44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183" name="Shape 183"/>
        <p:cNvGrpSpPr/>
        <p:nvPr/>
      </p:nvGrpSpPr>
      <p:grpSpPr>
        <a:xfrm>
          <a:off x="0" y="0"/>
          <a:ext cx="0" cy="0"/>
          <a:chOff x="0" y="0"/>
          <a:chExt cx="0" cy="0"/>
        </a:xfrm>
      </p:grpSpPr>
      <p:sp>
        <p:nvSpPr>
          <p:cNvPr id="184" name="Google Shape;184;p27"/>
          <p:cNvSpPr/>
          <p:nvPr>
            <p:ph idx="2" type="pic"/>
          </p:nvPr>
        </p:nvSpPr>
        <p:spPr>
          <a:xfrm>
            <a:off x="838200" y="1055566"/>
            <a:ext cx="1828800" cy="1828800"/>
          </a:xfrm>
          <a:prstGeom prst="rect">
            <a:avLst/>
          </a:prstGeom>
          <a:blipFill rotWithShape="1">
            <a:blip r:embed="rId2">
              <a:alphaModFix amt="7000"/>
            </a:blip>
            <a:stretch>
              <a:fillRect b="0" l="0" r="0" t="0"/>
            </a:stretch>
          </a:blipFill>
          <a:ln>
            <a:noFill/>
          </a:ln>
        </p:spPr>
        <p:txBody>
          <a:bodyPr anchorCtr="0" anchor="t" bIns="91425" lIns="91425" spcFirstLastPara="1" rIns="91425" wrap="square" tIns="91425">
            <a:noAutofit/>
          </a:bodyPr>
          <a:lstStyle>
            <a:lvl1pPr indent="-228600" lvl="0" marL="2286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27"/>
          <p:cNvSpPr/>
          <p:nvPr>
            <p:ph idx="3" type="pic"/>
          </p:nvPr>
        </p:nvSpPr>
        <p:spPr>
          <a:xfrm>
            <a:off x="9525000" y="3164500"/>
            <a:ext cx="1828800" cy="1828800"/>
          </a:xfrm>
          <a:prstGeom prst="rect">
            <a:avLst/>
          </a:prstGeom>
          <a:blipFill rotWithShape="1">
            <a:blip r:embed="rId3">
              <a:alphaModFix amt="7000"/>
            </a:blip>
            <a:stretch>
              <a:fillRect b="0" l="0" r="0" t="0"/>
            </a:stretch>
          </a:blipFill>
          <a:ln>
            <a:noFill/>
          </a:ln>
        </p:spPr>
        <p:txBody>
          <a:bodyPr anchorCtr="0" anchor="t" bIns="91425" lIns="91425" spcFirstLastPara="1" rIns="91425" wrap="square" tIns="91425">
            <a:noAutofit/>
          </a:bodyPr>
          <a:lstStyle>
            <a:lvl1pPr indent="-228600" lvl="0" marL="2286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27"/>
          <p:cNvSpPr txBox="1"/>
          <p:nvPr>
            <p:ph idx="1" type="body"/>
          </p:nvPr>
        </p:nvSpPr>
        <p:spPr>
          <a:xfrm>
            <a:off x="2203450" y="2133357"/>
            <a:ext cx="7737600" cy="17823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90000"/>
              </a:lnSpc>
              <a:spcBef>
                <a:spcPts val="100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1pPr>
            <a:lvl2pPr indent="-480060" lvl="1" marL="914400" marR="0" rtl="0" algn="l">
              <a:lnSpc>
                <a:spcPct val="90000"/>
              </a:lnSpc>
              <a:spcBef>
                <a:spcPts val="500"/>
              </a:spcBef>
              <a:spcAft>
                <a:spcPts val="0"/>
              </a:spcAft>
              <a:buClr>
                <a:schemeClr val="dk1"/>
              </a:buClr>
              <a:buSzPts val="3960"/>
              <a:buFont typeface="Calibri"/>
              <a:buChar char="•"/>
              <a:defRPr b="0" i="0" sz="4400" u="none" cap="none" strike="noStrike">
                <a:solidFill>
                  <a:schemeClr val="dk1"/>
                </a:solidFill>
                <a:latin typeface="Calibri"/>
                <a:ea typeface="Calibri"/>
                <a:cs typeface="Calibri"/>
                <a:sym typeface="Calibri"/>
              </a:defRPr>
            </a:lvl2pPr>
            <a:lvl3pPr indent="-452119" lvl="2" marL="1371600" marR="0" rtl="0" algn="l">
              <a:lnSpc>
                <a:spcPct val="90000"/>
              </a:lnSpc>
              <a:spcBef>
                <a:spcPts val="500"/>
              </a:spcBef>
              <a:spcAft>
                <a:spcPts val="0"/>
              </a:spcAft>
              <a:buClr>
                <a:schemeClr val="dk1"/>
              </a:buClr>
              <a:buSzPts val="3520"/>
              <a:buFont typeface="Calibri"/>
              <a:buChar char="•"/>
              <a:defRPr b="0" i="0" sz="4400" u="none" cap="none" strike="noStrike">
                <a:solidFill>
                  <a:schemeClr val="dk1"/>
                </a:solidFill>
                <a:latin typeface="Calibri"/>
                <a:ea typeface="Calibri"/>
                <a:cs typeface="Calibri"/>
                <a:sym typeface="Calibri"/>
              </a:defRPr>
            </a:lvl3pPr>
            <a:lvl4pPr indent="-424180" lvl="3" marL="1828800" marR="0" rtl="0" algn="l">
              <a:lnSpc>
                <a:spcPct val="90000"/>
              </a:lnSpc>
              <a:spcBef>
                <a:spcPts val="500"/>
              </a:spcBef>
              <a:spcAft>
                <a:spcPts val="0"/>
              </a:spcAft>
              <a:buClr>
                <a:schemeClr val="dk1"/>
              </a:buClr>
              <a:buSzPts val="3080"/>
              <a:buFont typeface="Calibri"/>
              <a:buChar char="•"/>
              <a:defRPr b="0" i="0" sz="4400" u="none" cap="none" strike="noStrike">
                <a:solidFill>
                  <a:schemeClr val="dk1"/>
                </a:solidFill>
                <a:latin typeface="Calibri"/>
                <a:ea typeface="Calibri"/>
                <a:cs typeface="Calibri"/>
                <a:sym typeface="Calibri"/>
              </a:defRPr>
            </a:lvl4pPr>
            <a:lvl5pPr indent="-396239" lvl="4" marL="2286000" marR="0" rtl="0" algn="l">
              <a:lnSpc>
                <a:spcPct val="90000"/>
              </a:lnSpc>
              <a:spcBef>
                <a:spcPts val="500"/>
              </a:spcBef>
              <a:spcAft>
                <a:spcPts val="0"/>
              </a:spcAft>
              <a:buClr>
                <a:schemeClr val="dk1"/>
              </a:buClr>
              <a:buSzPts val="2640"/>
              <a:buFont typeface="Calibri"/>
              <a:buChar char="•"/>
              <a:defRPr b="0" i="0" sz="4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7" name="Google Shape;187;p27"/>
          <p:cNvSpPr txBox="1"/>
          <p:nvPr>
            <p:ph idx="4" type="body"/>
          </p:nvPr>
        </p:nvSpPr>
        <p:spPr>
          <a:xfrm>
            <a:off x="2203451" y="4208585"/>
            <a:ext cx="7321500" cy="7848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90000"/>
              </a:lnSpc>
              <a:spcBef>
                <a:spcPts val="1000"/>
              </a:spcBef>
              <a:spcAft>
                <a:spcPts val="0"/>
              </a:spcAft>
              <a:buClr>
                <a:schemeClr val="dk1"/>
              </a:buClr>
              <a:buSzPts val="2800"/>
              <a:buFont typeface="Calibri"/>
              <a:buNone/>
              <a:defRPr b="0" i="0" sz="3600" u="none" cap="none" strike="noStrike">
                <a:solidFill>
                  <a:schemeClr val="dk1"/>
                </a:solidFill>
                <a:latin typeface="Calibri"/>
                <a:ea typeface="Calibri"/>
                <a:cs typeface="Calibri"/>
                <a:sym typeface="Calibri"/>
              </a:defRPr>
            </a:lvl1pPr>
            <a:lvl2pPr indent="-480060" lvl="1" marL="914400" marR="0" rtl="0" algn="l">
              <a:lnSpc>
                <a:spcPct val="90000"/>
              </a:lnSpc>
              <a:spcBef>
                <a:spcPts val="500"/>
              </a:spcBef>
              <a:spcAft>
                <a:spcPts val="0"/>
              </a:spcAft>
              <a:buClr>
                <a:schemeClr val="dk1"/>
              </a:buClr>
              <a:buSzPts val="3960"/>
              <a:buFont typeface="Calibri"/>
              <a:buChar char="•"/>
              <a:defRPr b="0" i="0" sz="4400" u="none" cap="none" strike="noStrike">
                <a:solidFill>
                  <a:schemeClr val="dk1"/>
                </a:solidFill>
                <a:latin typeface="Calibri"/>
                <a:ea typeface="Calibri"/>
                <a:cs typeface="Calibri"/>
                <a:sym typeface="Calibri"/>
              </a:defRPr>
            </a:lvl2pPr>
            <a:lvl3pPr indent="-452119" lvl="2" marL="1371600" marR="0" rtl="0" algn="l">
              <a:lnSpc>
                <a:spcPct val="90000"/>
              </a:lnSpc>
              <a:spcBef>
                <a:spcPts val="500"/>
              </a:spcBef>
              <a:spcAft>
                <a:spcPts val="0"/>
              </a:spcAft>
              <a:buClr>
                <a:schemeClr val="dk1"/>
              </a:buClr>
              <a:buSzPts val="3520"/>
              <a:buFont typeface="Calibri"/>
              <a:buChar char="•"/>
              <a:defRPr b="0" i="0" sz="4400" u="none" cap="none" strike="noStrike">
                <a:solidFill>
                  <a:schemeClr val="dk1"/>
                </a:solidFill>
                <a:latin typeface="Calibri"/>
                <a:ea typeface="Calibri"/>
                <a:cs typeface="Calibri"/>
                <a:sym typeface="Calibri"/>
              </a:defRPr>
            </a:lvl3pPr>
            <a:lvl4pPr indent="-424180" lvl="3" marL="1828800" marR="0" rtl="0" algn="l">
              <a:lnSpc>
                <a:spcPct val="90000"/>
              </a:lnSpc>
              <a:spcBef>
                <a:spcPts val="500"/>
              </a:spcBef>
              <a:spcAft>
                <a:spcPts val="0"/>
              </a:spcAft>
              <a:buClr>
                <a:schemeClr val="dk1"/>
              </a:buClr>
              <a:buSzPts val="3080"/>
              <a:buFont typeface="Calibri"/>
              <a:buChar char="•"/>
              <a:defRPr b="0" i="0" sz="4400" u="none" cap="none" strike="noStrike">
                <a:solidFill>
                  <a:schemeClr val="dk1"/>
                </a:solidFill>
                <a:latin typeface="Calibri"/>
                <a:ea typeface="Calibri"/>
                <a:cs typeface="Calibri"/>
                <a:sym typeface="Calibri"/>
              </a:defRPr>
            </a:lvl4pPr>
            <a:lvl5pPr indent="-396239" lvl="4" marL="2286000" marR="0" rtl="0" algn="l">
              <a:lnSpc>
                <a:spcPct val="90000"/>
              </a:lnSpc>
              <a:spcBef>
                <a:spcPts val="500"/>
              </a:spcBef>
              <a:spcAft>
                <a:spcPts val="0"/>
              </a:spcAft>
              <a:buClr>
                <a:schemeClr val="dk1"/>
              </a:buClr>
              <a:buSzPts val="2640"/>
              <a:buFont typeface="Calibri"/>
              <a:buChar char="•"/>
              <a:defRPr b="0" i="0" sz="4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10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1000"/>
                                        <p:tgtEl>
                                          <p:spTgt spid="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animEffect filter="fade" transition="in">
                                      <p:cBhvr>
                                        <p:cTn dur="1000"/>
                                        <p:tgtEl>
                                          <p:spTgt spid="1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5" st="5"/>
                                            </p:txEl>
                                          </p:spTgt>
                                        </p:tgtEl>
                                        <p:attrNameLst>
                                          <p:attrName>style.visibility</p:attrName>
                                        </p:attrNameLst>
                                      </p:cBhvr>
                                      <p:to>
                                        <p:strVal val="visible"/>
                                      </p:to>
                                    </p:set>
                                    <p:animEffect filter="fade" transition="in">
                                      <p:cBhvr>
                                        <p:cTn dur="1000"/>
                                        <p:tgtEl>
                                          <p:spTgt spid="1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6" st="6"/>
                                            </p:txEl>
                                          </p:spTgt>
                                        </p:tgtEl>
                                        <p:attrNameLst>
                                          <p:attrName>style.visibility</p:attrName>
                                        </p:attrNameLst>
                                      </p:cBhvr>
                                      <p:to>
                                        <p:strVal val="visible"/>
                                      </p:to>
                                    </p:set>
                                    <p:animEffect filter="fade" transition="in">
                                      <p:cBhvr>
                                        <p:cTn dur="1000"/>
                                        <p:tgtEl>
                                          <p:spTgt spid="1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7" st="7"/>
                                            </p:txEl>
                                          </p:spTgt>
                                        </p:tgtEl>
                                        <p:attrNameLst>
                                          <p:attrName>style.visibility</p:attrName>
                                        </p:attrNameLst>
                                      </p:cBhvr>
                                      <p:to>
                                        <p:strVal val="visible"/>
                                      </p:to>
                                    </p:set>
                                    <p:animEffect filter="fade" transition="in">
                                      <p:cBhvr>
                                        <p:cTn dur="1000"/>
                                        <p:tgtEl>
                                          <p:spTgt spid="1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8" st="8"/>
                                            </p:txEl>
                                          </p:spTgt>
                                        </p:tgtEl>
                                        <p:attrNameLst>
                                          <p:attrName>style.visibility</p:attrName>
                                        </p:attrNameLst>
                                      </p:cBhvr>
                                      <p:to>
                                        <p:strVal val="visible"/>
                                      </p:to>
                                    </p:set>
                                    <p:animEffect filter="fade" transition="in">
                                      <p:cBhvr>
                                        <p:cTn dur="1000"/>
                                        <p:tgtEl>
                                          <p:spTgt spid="18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dk2"/>
        </a:solidFill>
      </p:bgPr>
    </p:bg>
    <p:spTree>
      <p:nvGrpSpPr>
        <p:cNvPr id="189" name="Shape 189"/>
        <p:cNvGrpSpPr/>
        <p:nvPr/>
      </p:nvGrpSpPr>
      <p:grpSpPr>
        <a:xfrm>
          <a:off x="0" y="0"/>
          <a:ext cx="0" cy="0"/>
          <a:chOff x="0" y="0"/>
          <a:chExt cx="0" cy="0"/>
        </a:xfrm>
      </p:grpSpPr>
      <p:pic>
        <p:nvPicPr>
          <p:cNvPr id="190" name="Google Shape;190;p29"/>
          <p:cNvPicPr preferRelativeResize="0"/>
          <p:nvPr/>
        </p:nvPicPr>
        <p:blipFill rotWithShape="1">
          <a:blip r:embed="rId2">
            <a:alphaModFix amt="7000"/>
          </a:blip>
          <a:srcRect b="0" l="0" r="0" t="0"/>
          <a:stretch/>
        </p:blipFill>
        <p:spPr>
          <a:xfrm>
            <a:off x="0" y="0"/>
            <a:ext cx="12192000" cy="6858000"/>
          </a:xfrm>
          <a:prstGeom prst="rect">
            <a:avLst/>
          </a:prstGeom>
          <a:noFill/>
          <a:ln>
            <a:noFill/>
          </a:ln>
        </p:spPr>
      </p:pic>
      <p:pic>
        <p:nvPicPr>
          <p:cNvPr id="191" name="Google Shape;191;p29"/>
          <p:cNvPicPr preferRelativeResize="0"/>
          <p:nvPr/>
        </p:nvPicPr>
        <p:blipFill rotWithShape="1">
          <a:blip r:embed="rId3">
            <a:alphaModFix/>
          </a:blip>
          <a:srcRect b="0" l="0" r="0" t="0"/>
          <a:stretch/>
        </p:blipFill>
        <p:spPr>
          <a:xfrm>
            <a:off x="3172000" y="2028092"/>
            <a:ext cx="6005700" cy="2360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192" name="Shape 192"/>
        <p:cNvGrpSpPr/>
        <p:nvPr/>
      </p:nvGrpSpPr>
      <p:grpSpPr>
        <a:xfrm>
          <a:off x="0" y="0"/>
          <a:ext cx="0" cy="0"/>
          <a:chOff x="0" y="0"/>
          <a:chExt cx="0" cy="0"/>
        </a:xfrm>
      </p:grpSpPr>
      <p:pic>
        <p:nvPicPr>
          <p:cNvPr id="193" name="Google Shape;193;p30"/>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194" name="Google Shape;194;p30"/>
          <p:cNvSpPr txBox="1"/>
          <p:nvPr>
            <p:ph type="title"/>
          </p:nvPr>
        </p:nvSpPr>
        <p:spPr>
          <a:xfrm>
            <a:off x="838200" y="365125"/>
            <a:ext cx="10515600" cy="13257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Questrial"/>
              <a:buNone/>
              <a:defRPr b="0" i="0" sz="44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5" name="Shape 195"/>
        <p:cNvGrpSpPr/>
        <p:nvPr/>
      </p:nvGrpSpPr>
      <p:grpSpPr>
        <a:xfrm>
          <a:off x="0" y="0"/>
          <a:ext cx="0" cy="0"/>
          <a:chOff x="0" y="0"/>
          <a:chExt cx="0" cy="0"/>
        </a:xfrm>
      </p:grpSpPr>
      <p:pic>
        <p:nvPicPr>
          <p:cNvPr id="196" name="Google Shape;196;p31"/>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pic>
        <p:nvPicPr>
          <p:cNvPr id="197" name="Google Shape;197;p31"/>
          <p:cNvPicPr preferRelativeResize="0"/>
          <p:nvPr/>
        </p:nvPicPr>
        <p:blipFill rotWithShape="1">
          <a:blip r:embed="rId3">
            <a:alphaModFix/>
          </a:blip>
          <a:srcRect b="0" l="0" r="0" t="0"/>
          <a:stretch/>
        </p:blipFill>
        <p:spPr>
          <a:xfrm>
            <a:off x="3172000" y="2028092"/>
            <a:ext cx="6005700" cy="23604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2"/>
        </a:solidFill>
      </p:bgPr>
    </p:bg>
    <p:spTree>
      <p:nvGrpSpPr>
        <p:cNvPr id="198" name="Shape 198"/>
        <p:cNvGrpSpPr/>
        <p:nvPr/>
      </p:nvGrpSpPr>
      <p:grpSpPr>
        <a:xfrm>
          <a:off x="0" y="0"/>
          <a:ext cx="0" cy="0"/>
          <a:chOff x="0" y="0"/>
          <a:chExt cx="0" cy="0"/>
        </a:xfrm>
      </p:grpSpPr>
      <p:pic>
        <p:nvPicPr>
          <p:cNvPr id="199" name="Google Shape;199;p32"/>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00" name="Google Shape;200;p32"/>
          <p:cNvSpPr txBox="1"/>
          <p:nvPr>
            <p:ph type="ctrTitle"/>
          </p:nvPr>
        </p:nvSpPr>
        <p:spPr>
          <a:xfrm>
            <a:off x="1535723" y="2093913"/>
            <a:ext cx="9144000" cy="2387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01" name="Google Shape;201;p32"/>
          <p:cNvPicPr preferRelativeResize="0"/>
          <p:nvPr/>
        </p:nvPicPr>
        <p:blipFill rotWithShape="1">
          <a:blip r:embed="rId3">
            <a:alphaModFix/>
          </a:blip>
          <a:srcRect b="0" l="0" r="0" t="0"/>
          <a:stretch/>
        </p:blipFill>
        <p:spPr>
          <a:xfrm>
            <a:off x="9011986" y="6002214"/>
            <a:ext cx="2386800" cy="40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pic>
        <p:nvPicPr>
          <p:cNvPr id="13" name="Google Shape;13;p4"/>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pic>
        <p:nvPicPr>
          <p:cNvPr id="14" name="Google Shape;14;p4"/>
          <p:cNvPicPr preferRelativeResize="0"/>
          <p:nvPr/>
        </p:nvPicPr>
        <p:blipFill rotWithShape="1">
          <a:blip r:embed="rId3">
            <a:alphaModFix/>
          </a:blip>
          <a:srcRect b="0" l="0" r="0" t="0"/>
          <a:stretch/>
        </p:blipFill>
        <p:spPr>
          <a:xfrm>
            <a:off x="3172000" y="2028092"/>
            <a:ext cx="6005778" cy="23604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bg>
      <p:bgPr>
        <a:solidFill>
          <a:schemeClr val="lt2"/>
        </a:solidFill>
      </p:bgPr>
    </p:bg>
    <p:spTree>
      <p:nvGrpSpPr>
        <p:cNvPr id="202" name="Shape 202"/>
        <p:cNvGrpSpPr/>
        <p:nvPr/>
      </p:nvGrpSpPr>
      <p:grpSpPr>
        <a:xfrm>
          <a:off x="0" y="0"/>
          <a:ext cx="0" cy="0"/>
          <a:chOff x="0" y="0"/>
          <a:chExt cx="0" cy="0"/>
        </a:xfrm>
      </p:grpSpPr>
      <p:pic>
        <p:nvPicPr>
          <p:cNvPr id="203" name="Google Shape;203;p33"/>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04" name="Google Shape;204;p33"/>
          <p:cNvSpPr txBox="1"/>
          <p:nvPr>
            <p:ph type="ctrTitle"/>
          </p:nvPr>
        </p:nvSpPr>
        <p:spPr>
          <a:xfrm>
            <a:off x="1535723" y="2093913"/>
            <a:ext cx="9144000" cy="14748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05" name="Google Shape;205;p33"/>
          <p:cNvPicPr preferRelativeResize="0"/>
          <p:nvPr/>
        </p:nvPicPr>
        <p:blipFill rotWithShape="1">
          <a:blip r:embed="rId3">
            <a:alphaModFix/>
          </a:blip>
          <a:srcRect b="0" l="0" r="0" t="0"/>
          <a:stretch/>
        </p:blipFill>
        <p:spPr>
          <a:xfrm>
            <a:off x="9011986" y="6002214"/>
            <a:ext cx="2386800" cy="401400"/>
          </a:xfrm>
          <a:prstGeom prst="rect">
            <a:avLst/>
          </a:prstGeom>
          <a:noFill/>
          <a:ln>
            <a:noFill/>
          </a:ln>
        </p:spPr>
      </p:pic>
      <p:sp>
        <p:nvSpPr>
          <p:cNvPr id="206" name="Google Shape;206;p33"/>
          <p:cNvSpPr txBox="1"/>
          <p:nvPr>
            <p:ph idx="1" type="body"/>
          </p:nvPr>
        </p:nvSpPr>
        <p:spPr>
          <a:xfrm>
            <a:off x="1535113" y="3733800"/>
            <a:ext cx="9144000" cy="115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1000"/>
                                        <p:tgtEl>
                                          <p:spTgt spid="206">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1000"/>
                                        <p:tgtEl>
                                          <p:spTgt spid="206">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1000"/>
                                        <p:tgtEl>
                                          <p:spTgt spid="206">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Effect filter="fade" transition="in">
                                      <p:cBhvr>
                                        <p:cTn dur="1000"/>
                                        <p:tgtEl>
                                          <p:spTgt spid="206">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06">
                                            <p:txEl>
                                              <p:pRg end="5" st="5"/>
                                            </p:txEl>
                                          </p:spTgt>
                                        </p:tgtEl>
                                        <p:attrNameLst>
                                          <p:attrName>style.visibility</p:attrName>
                                        </p:attrNameLst>
                                      </p:cBhvr>
                                      <p:to>
                                        <p:strVal val="visible"/>
                                      </p:to>
                                    </p:set>
                                    <p:animEffect filter="fade" transition="in">
                                      <p:cBhvr>
                                        <p:cTn dur="1000"/>
                                        <p:tgtEl>
                                          <p:spTgt spid="206">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06">
                                            <p:txEl>
                                              <p:pRg end="6" st="6"/>
                                            </p:txEl>
                                          </p:spTgt>
                                        </p:tgtEl>
                                        <p:attrNameLst>
                                          <p:attrName>style.visibility</p:attrName>
                                        </p:attrNameLst>
                                      </p:cBhvr>
                                      <p:to>
                                        <p:strVal val="visible"/>
                                      </p:to>
                                    </p:set>
                                    <p:animEffect filter="fade" transition="in">
                                      <p:cBhvr>
                                        <p:cTn dur="1000"/>
                                        <p:tgtEl>
                                          <p:spTgt spid="206">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06">
                                            <p:txEl>
                                              <p:pRg end="7" st="7"/>
                                            </p:txEl>
                                          </p:spTgt>
                                        </p:tgtEl>
                                        <p:attrNameLst>
                                          <p:attrName>style.visibility</p:attrName>
                                        </p:attrNameLst>
                                      </p:cBhvr>
                                      <p:to>
                                        <p:strVal val="visible"/>
                                      </p:to>
                                    </p:set>
                                    <p:animEffect filter="fade" transition="in">
                                      <p:cBhvr>
                                        <p:cTn dur="1000"/>
                                        <p:tgtEl>
                                          <p:spTgt spid="206">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06">
                                            <p:txEl>
                                              <p:pRg end="8" st="8"/>
                                            </p:txEl>
                                          </p:spTgt>
                                        </p:tgtEl>
                                        <p:attrNameLst>
                                          <p:attrName>style.visibility</p:attrName>
                                        </p:attrNameLst>
                                      </p:cBhvr>
                                      <p:to>
                                        <p:strVal val="visible"/>
                                      </p:to>
                                    </p:set>
                                    <p:animEffect filter="fade" transition="in">
                                      <p:cBhvr>
                                        <p:cTn dur="1000"/>
                                        <p:tgtEl>
                                          <p:spTgt spid="20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chemeClr val="accent3"/>
        </a:solidFill>
      </p:bgPr>
    </p:bg>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09" name="Google Shape;209;p34"/>
          <p:cNvSpPr txBox="1"/>
          <p:nvPr>
            <p:ph type="ctrTitle"/>
          </p:nvPr>
        </p:nvSpPr>
        <p:spPr>
          <a:xfrm>
            <a:off x="1535723" y="2093913"/>
            <a:ext cx="9144000" cy="2387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10" name="Google Shape;210;p34"/>
          <p:cNvPicPr preferRelativeResize="0"/>
          <p:nvPr/>
        </p:nvPicPr>
        <p:blipFill rotWithShape="1">
          <a:blip r:embed="rId3">
            <a:alphaModFix/>
          </a:blip>
          <a:srcRect b="0" l="0" r="0" t="0"/>
          <a:stretch/>
        </p:blipFill>
        <p:spPr>
          <a:xfrm>
            <a:off x="8993298" y="6002214"/>
            <a:ext cx="2386800" cy="40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Slide">
  <p:cSld name="15_Title Slide">
    <p:bg>
      <p:bgPr>
        <a:solidFill>
          <a:schemeClr val="accent3"/>
        </a:solidFill>
      </p:bgPr>
    </p:bg>
    <p:spTree>
      <p:nvGrpSpPr>
        <p:cNvPr id="211" name="Shape 211"/>
        <p:cNvGrpSpPr/>
        <p:nvPr/>
      </p:nvGrpSpPr>
      <p:grpSpPr>
        <a:xfrm>
          <a:off x="0" y="0"/>
          <a:ext cx="0" cy="0"/>
          <a:chOff x="0" y="0"/>
          <a:chExt cx="0" cy="0"/>
        </a:xfrm>
      </p:grpSpPr>
      <p:pic>
        <p:nvPicPr>
          <p:cNvPr id="212" name="Google Shape;212;p35"/>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13" name="Google Shape;213;p35"/>
          <p:cNvSpPr txBox="1"/>
          <p:nvPr>
            <p:ph type="ctrTitle"/>
          </p:nvPr>
        </p:nvSpPr>
        <p:spPr>
          <a:xfrm>
            <a:off x="1535723" y="2093913"/>
            <a:ext cx="9144000" cy="14748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14" name="Google Shape;214;p35"/>
          <p:cNvPicPr preferRelativeResize="0"/>
          <p:nvPr/>
        </p:nvPicPr>
        <p:blipFill rotWithShape="1">
          <a:blip r:embed="rId3">
            <a:alphaModFix/>
          </a:blip>
          <a:srcRect b="0" l="0" r="0" t="0"/>
          <a:stretch/>
        </p:blipFill>
        <p:spPr>
          <a:xfrm>
            <a:off x="9011986" y="6002214"/>
            <a:ext cx="2386800" cy="401400"/>
          </a:xfrm>
          <a:prstGeom prst="rect">
            <a:avLst/>
          </a:prstGeom>
          <a:noFill/>
          <a:ln>
            <a:noFill/>
          </a:ln>
        </p:spPr>
      </p:pic>
      <p:sp>
        <p:nvSpPr>
          <p:cNvPr id="215" name="Google Shape;215;p35"/>
          <p:cNvSpPr txBox="1"/>
          <p:nvPr>
            <p:ph idx="1" type="body"/>
          </p:nvPr>
        </p:nvSpPr>
        <p:spPr>
          <a:xfrm>
            <a:off x="1535113" y="3733800"/>
            <a:ext cx="9144000" cy="115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animEffect filter="fade" transition="in">
                                      <p:cBhvr>
                                        <p:cTn dur="1000"/>
                                        <p:tgtEl>
                                          <p:spTgt spid="215">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15">
                                            <p:txEl>
                                              <p:pRg end="5" st="5"/>
                                            </p:txEl>
                                          </p:spTgt>
                                        </p:tgtEl>
                                        <p:attrNameLst>
                                          <p:attrName>style.visibility</p:attrName>
                                        </p:attrNameLst>
                                      </p:cBhvr>
                                      <p:to>
                                        <p:strVal val="visible"/>
                                      </p:to>
                                    </p:set>
                                    <p:animEffect filter="fade" transition="in">
                                      <p:cBhvr>
                                        <p:cTn dur="1000"/>
                                        <p:tgtEl>
                                          <p:spTgt spid="215">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15">
                                            <p:txEl>
                                              <p:pRg end="6" st="6"/>
                                            </p:txEl>
                                          </p:spTgt>
                                        </p:tgtEl>
                                        <p:attrNameLst>
                                          <p:attrName>style.visibility</p:attrName>
                                        </p:attrNameLst>
                                      </p:cBhvr>
                                      <p:to>
                                        <p:strVal val="visible"/>
                                      </p:to>
                                    </p:set>
                                    <p:animEffect filter="fade" transition="in">
                                      <p:cBhvr>
                                        <p:cTn dur="1000"/>
                                        <p:tgtEl>
                                          <p:spTgt spid="215">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15">
                                            <p:txEl>
                                              <p:pRg end="7" st="7"/>
                                            </p:txEl>
                                          </p:spTgt>
                                        </p:tgtEl>
                                        <p:attrNameLst>
                                          <p:attrName>style.visibility</p:attrName>
                                        </p:attrNameLst>
                                      </p:cBhvr>
                                      <p:to>
                                        <p:strVal val="visible"/>
                                      </p:to>
                                    </p:set>
                                    <p:animEffect filter="fade" transition="in">
                                      <p:cBhvr>
                                        <p:cTn dur="1000"/>
                                        <p:tgtEl>
                                          <p:spTgt spid="215">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15">
                                            <p:txEl>
                                              <p:pRg end="8" st="8"/>
                                            </p:txEl>
                                          </p:spTgt>
                                        </p:tgtEl>
                                        <p:attrNameLst>
                                          <p:attrName>style.visibility</p:attrName>
                                        </p:attrNameLst>
                                      </p:cBhvr>
                                      <p:to>
                                        <p:strVal val="visible"/>
                                      </p:to>
                                    </p:set>
                                    <p:animEffect filter="fade" transition="in">
                                      <p:cBhvr>
                                        <p:cTn dur="1000"/>
                                        <p:tgtEl>
                                          <p:spTgt spid="21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chemeClr val="accent4"/>
        </a:solidFill>
      </p:bgPr>
    </p:bg>
    <p:spTree>
      <p:nvGrpSpPr>
        <p:cNvPr id="216" name="Shape 216"/>
        <p:cNvGrpSpPr/>
        <p:nvPr/>
      </p:nvGrpSpPr>
      <p:grpSpPr>
        <a:xfrm>
          <a:off x="0" y="0"/>
          <a:ext cx="0" cy="0"/>
          <a:chOff x="0" y="0"/>
          <a:chExt cx="0" cy="0"/>
        </a:xfrm>
      </p:grpSpPr>
      <p:pic>
        <p:nvPicPr>
          <p:cNvPr id="217" name="Google Shape;217;p36"/>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18" name="Google Shape;218;p36"/>
          <p:cNvSpPr txBox="1"/>
          <p:nvPr>
            <p:ph type="ctrTitle"/>
          </p:nvPr>
        </p:nvSpPr>
        <p:spPr>
          <a:xfrm>
            <a:off x="1535723" y="2093913"/>
            <a:ext cx="9144000" cy="2387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19" name="Google Shape;219;p36"/>
          <p:cNvPicPr preferRelativeResize="0"/>
          <p:nvPr/>
        </p:nvPicPr>
        <p:blipFill rotWithShape="1">
          <a:blip r:embed="rId3">
            <a:alphaModFix/>
          </a:blip>
          <a:srcRect b="0" l="0" r="0" t="0"/>
          <a:stretch/>
        </p:blipFill>
        <p:spPr>
          <a:xfrm>
            <a:off x="8978308" y="6002214"/>
            <a:ext cx="2386800" cy="40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Slide">
  <p:cSld name="16_Title Slide">
    <p:bg>
      <p:bgPr>
        <a:solidFill>
          <a:schemeClr val="accent4"/>
        </a:solidFill>
      </p:bgPr>
    </p:bg>
    <p:spTree>
      <p:nvGrpSpPr>
        <p:cNvPr id="220" name="Shape 220"/>
        <p:cNvGrpSpPr/>
        <p:nvPr/>
      </p:nvGrpSpPr>
      <p:grpSpPr>
        <a:xfrm>
          <a:off x="0" y="0"/>
          <a:ext cx="0" cy="0"/>
          <a:chOff x="0" y="0"/>
          <a:chExt cx="0" cy="0"/>
        </a:xfrm>
      </p:grpSpPr>
      <p:pic>
        <p:nvPicPr>
          <p:cNvPr id="221" name="Google Shape;221;p37"/>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22" name="Google Shape;222;p37"/>
          <p:cNvSpPr txBox="1"/>
          <p:nvPr>
            <p:ph type="ctrTitle"/>
          </p:nvPr>
        </p:nvSpPr>
        <p:spPr>
          <a:xfrm>
            <a:off x="1535723" y="2093913"/>
            <a:ext cx="9144000" cy="14748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23" name="Google Shape;223;p37"/>
          <p:cNvPicPr preferRelativeResize="0"/>
          <p:nvPr/>
        </p:nvPicPr>
        <p:blipFill rotWithShape="1">
          <a:blip r:embed="rId3">
            <a:alphaModFix/>
          </a:blip>
          <a:srcRect b="0" l="0" r="0" t="0"/>
          <a:stretch/>
        </p:blipFill>
        <p:spPr>
          <a:xfrm>
            <a:off x="9011986" y="6002214"/>
            <a:ext cx="2386800" cy="401400"/>
          </a:xfrm>
          <a:prstGeom prst="rect">
            <a:avLst/>
          </a:prstGeom>
          <a:noFill/>
          <a:ln>
            <a:noFill/>
          </a:ln>
        </p:spPr>
      </p:pic>
      <p:sp>
        <p:nvSpPr>
          <p:cNvPr id="224" name="Google Shape;224;p37"/>
          <p:cNvSpPr txBox="1"/>
          <p:nvPr>
            <p:ph idx="1" type="body"/>
          </p:nvPr>
        </p:nvSpPr>
        <p:spPr>
          <a:xfrm>
            <a:off x="1535113" y="3733800"/>
            <a:ext cx="9144000" cy="115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Effect filter="fade" transition="in">
                                      <p:cBhvr>
                                        <p:cTn dur="1000"/>
                                        <p:tgtEl>
                                          <p:spTgt spid="224">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animEffect filter="fade" transition="in">
                                      <p:cBhvr>
                                        <p:cTn dur="1000"/>
                                        <p:tgtEl>
                                          <p:spTgt spid="224">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animEffect filter="fade" transition="in">
                                      <p:cBhvr>
                                        <p:cTn dur="1000"/>
                                        <p:tgtEl>
                                          <p:spTgt spid="224">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24">
                                            <p:txEl>
                                              <p:pRg end="3" st="3"/>
                                            </p:txEl>
                                          </p:spTgt>
                                        </p:tgtEl>
                                        <p:attrNameLst>
                                          <p:attrName>style.visibility</p:attrName>
                                        </p:attrNameLst>
                                      </p:cBhvr>
                                      <p:to>
                                        <p:strVal val="visible"/>
                                      </p:to>
                                    </p:set>
                                    <p:animEffect filter="fade" transition="in">
                                      <p:cBhvr>
                                        <p:cTn dur="1000"/>
                                        <p:tgtEl>
                                          <p:spTgt spid="224">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24">
                                            <p:txEl>
                                              <p:pRg end="4" st="4"/>
                                            </p:txEl>
                                          </p:spTgt>
                                        </p:tgtEl>
                                        <p:attrNameLst>
                                          <p:attrName>style.visibility</p:attrName>
                                        </p:attrNameLst>
                                      </p:cBhvr>
                                      <p:to>
                                        <p:strVal val="visible"/>
                                      </p:to>
                                    </p:set>
                                    <p:animEffect filter="fade" transition="in">
                                      <p:cBhvr>
                                        <p:cTn dur="1000"/>
                                        <p:tgtEl>
                                          <p:spTgt spid="224">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24">
                                            <p:txEl>
                                              <p:pRg end="5" st="5"/>
                                            </p:txEl>
                                          </p:spTgt>
                                        </p:tgtEl>
                                        <p:attrNameLst>
                                          <p:attrName>style.visibility</p:attrName>
                                        </p:attrNameLst>
                                      </p:cBhvr>
                                      <p:to>
                                        <p:strVal val="visible"/>
                                      </p:to>
                                    </p:set>
                                    <p:animEffect filter="fade" transition="in">
                                      <p:cBhvr>
                                        <p:cTn dur="1000"/>
                                        <p:tgtEl>
                                          <p:spTgt spid="224">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24">
                                            <p:txEl>
                                              <p:pRg end="6" st="6"/>
                                            </p:txEl>
                                          </p:spTgt>
                                        </p:tgtEl>
                                        <p:attrNameLst>
                                          <p:attrName>style.visibility</p:attrName>
                                        </p:attrNameLst>
                                      </p:cBhvr>
                                      <p:to>
                                        <p:strVal val="visible"/>
                                      </p:to>
                                    </p:set>
                                    <p:animEffect filter="fade" transition="in">
                                      <p:cBhvr>
                                        <p:cTn dur="1000"/>
                                        <p:tgtEl>
                                          <p:spTgt spid="224">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24">
                                            <p:txEl>
                                              <p:pRg end="7" st="7"/>
                                            </p:txEl>
                                          </p:spTgt>
                                        </p:tgtEl>
                                        <p:attrNameLst>
                                          <p:attrName>style.visibility</p:attrName>
                                        </p:attrNameLst>
                                      </p:cBhvr>
                                      <p:to>
                                        <p:strVal val="visible"/>
                                      </p:to>
                                    </p:set>
                                    <p:animEffect filter="fade" transition="in">
                                      <p:cBhvr>
                                        <p:cTn dur="1000"/>
                                        <p:tgtEl>
                                          <p:spTgt spid="224">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24">
                                            <p:txEl>
                                              <p:pRg end="8" st="8"/>
                                            </p:txEl>
                                          </p:spTgt>
                                        </p:tgtEl>
                                        <p:attrNameLst>
                                          <p:attrName>style.visibility</p:attrName>
                                        </p:attrNameLst>
                                      </p:cBhvr>
                                      <p:to>
                                        <p:strVal val="visible"/>
                                      </p:to>
                                    </p:set>
                                    <p:animEffect filter="fade" transition="in">
                                      <p:cBhvr>
                                        <p:cTn dur="1000"/>
                                        <p:tgtEl>
                                          <p:spTgt spid="22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bg>
      <p:bgPr>
        <a:solidFill>
          <a:schemeClr val="accent5"/>
        </a:solidFill>
      </p:bgPr>
    </p:bg>
    <p:spTree>
      <p:nvGrpSpPr>
        <p:cNvPr id="225" name="Shape 225"/>
        <p:cNvGrpSpPr/>
        <p:nvPr/>
      </p:nvGrpSpPr>
      <p:grpSpPr>
        <a:xfrm>
          <a:off x="0" y="0"/>
          <a:ext cx="0" cy="0"/>
          <a:chOff x="0" y="0"/>
          <a:chExt cx="0" cy="0"/>
        </a:xfrm>
      </p:grpSpPr>
      <p:pic>
        <p:nvPicPr>
          <p:cNvPr id="226" name="Google Shape;226;p38"/>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27" name="Google Shape;227;p38"/>
          <p:cNvSpPr txBox="1"/>
          <p:nvPr>
            <p:ph type="ctrTitle"/>
          </p:nvPr>
        </p:nvSpPr>
        <p:spPr>
          <a:xfrm>
            <a:off x="1535723" y="2093913"/>
            <a:ext cx="9144000" cy="2387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28" name="Google Shape;228;p38"/>
          <p:cNvPicPr preferRelativeResize="0"/>
          <p:nvPr/>
        </p:nvPicPr>
        <p:blipFill rotWithShape="1">
          <a:blip r:embed="rId3">
            <a:alphaModFix/>
          </a:blip>
          <a:srcRect b="0" l="0" r="0" t="0"/>
          <a:stretch/>
        </p:blipFill>
        <p:spPr>
          <a:xfrm>
            <a:off x="8978308" y="6002214"/>
            <a:ext cx="2386800" cy="40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p:cSld name="17_Title Slide">
    <p:bg>
      <p:bgPr>
        <a:solidFill>
          <a:schemeClr val="accent5"/>
        </a:solidFill>
      </p:bgPr>
    </p:bg>
    <p:spTree>
      <p:nvGrpSpPr>
        <p:cNvPr id="229" name="Shape 229"/>
        <p:cNvGrpSpPr/>
        <p:nvPr/>
      </p:nvGrpSpPr>
      <p:grpSpPr>
        <a:xfrm>
          <a:off x="0" y="0"/>
          <a:ext cx="0" cy="0"/>
          <a:chOff x="0" y="0"/>
          <a:chExt cx="0" cy="0"/>
        </a:xfrm>
      </p:grpSpPr>
      <p:pic>
        <p:nvPicPr>
          <p:cNvPr id="230" name="Google Shape;230;p39"/>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31" name="Google Shape;231;p39"/>
          <p:cNvSpPr txBox="1"/>
          <p:nvPr>
            <p:ph type="ctrTitle"/>
          </p:nvPr>
        </p:nvSpPr>
        <p:spPr>
          <a:xfrm>
            <a:off x="1535723" y="2093913"/>
            <a:ext cx="9144000" cy="14748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32" name="Google Shape;232;p39"/>
          <p:cNvPicPr preferRelativeResize="0"/>
          <p:nvPr/>
        </p:nvPicPr>
        <p:blipFill rotWithShape="1">
          <a:blip r:embed="rId3">
            <a:alphaModFix/>
          </a:blip>
          <a:srcRect b="0" l="0" r="0" t="0"/>
          <a:stretch/>
        </p:blipFill>
        <p:spPr>
          <a:xfrm>
            <a:off x="9011986" y="6002214"/>
            <a:ext cx="2386800" cy="401400"/>
          </a:xfrm>
          <a:prstGeom prst="rect">
            <a:avLst/>
          </a:prstGeom>
          <a:noFill/>
          <a:ln>
            <a:noFill/>
          </a:ln>
        </p:spPr>
      </p:pic>
      <p:sp>
        <p:nvSpPr>
          <p:cNvPr id="233" name="Google Shape;233;p39"/>
          <p:cNvSpPr txBox="1"/>
          <p:nvPr>
            <p:ph idx="1" type="body"/>
          </p:nvPr>
        </p:nvSpPr>
        <p:spPr>
          <a:xfrm>
            <a:off x="1535113" y="3733800"/>
            <a:ext cx="9144000" cy="115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Effect filter="fade" transition="in">
                                      <p:cBhvr>
                                        <p:cTn dur="1000"/>
                                        <p:tgtEl>
                                          <p:spTgt spid="23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Effect filter="fade" transition="in">
                                      <p:cBhvr>
                                        <p:cTn dur="1000"/>
                                        <p:tgtEl>
                                          <p:spTgt spid="23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Effect filter="fade" transition="in">
                                      <p:cBhvr>
                                        <p:cTn dur="1000"/>
                                        <p:tgtEl>
                                          <p:spTgt spid="23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animEffect filter="fade" transition="in">
                                      <p:cBhvr>
                                        <p:cTn dur="1000"/>
                                        <p:tgtEl>
                                          <p:spTgt spid="233">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animEffect filter="fade" transition="in">
                                      <p:cBhvr>
                                        <p:cTn dur="1000"/>
                                        <p:tgtEl>
                                          <p:spTgt spid="233">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33">
                                            <p:txEl>
                                              <p:pRg end="5" st="5"/>
                                            </p:txEl>
                                          </p:spTgt>
                                        </p:tgtEl>
                                        <p:attrNameLst>
                                          <p:attrName>style.visibility</p:attrName>
                                        </p:attrNameLst>
                                      </p:cBhvr>
                                      <p:to>
                                        <p:strVal val="visible"/>
                                      </p:to>
                                    </p:set>
                                    <p:animEffect filter="fade" transition="in">
                                      <p:cBhvr>
                                        <p:cTn dur="1000"/>
                                        <p:tgtEl>
                                          <p:spTgt spid="233">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33">
                                            <p:txEl>
                                              <p:pRg end="6" st="6"/>
                                            </p:txEl>
                                          </p:spTgt>
                                        </p:tgtEl>
                                        <p:attrNameLst>
                                          <p:attrName>style.visibility</p:attrName>
                                        </p:attrNameLst>
                                      </p:cBhvr>
                                      <p:to>
                                        <p:strVal val="visible"/>
                                      </p:to>
                                    </p:set>
                                    <p:animEffect filter="fade" transition="in">
                                      <p:cBhvr>
                                        <p:cTn dur="1000"/>
                                        <p:tgtEl>
                                          <p:spTgt spid="233">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33">
                                            <p:txEl>
                                              <p:pRg end="7" st="7"/>
                                            </p:txEl>
                                          </p:spTgt>
                                        </p:tgtEl>
                                        <p:attrNameLst>
                                          <p:attrName>style.visibility</p:attrName>
                                        </p:attrNameLst>
                                      </p:cBhvr>
                                      <p:to>
                                        <p:strVal val="visible"/>
                                      </p:to>
                                    </p:set>
                                    <p:animEffect filter="fade" transition="in">
                                      <p:cBhvr>
                                        <p:cTn dur="1000"/>
                                        <p:tgtEl>
                                          <p:spTgt spid="233">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33">
                                            <p:txEl>
                                              <p:pRg end="8" st="8"/>
                                            </p:txEl>
                                          </p:spTgt>
                                        </p:tgtEl>
                                        <p:attrNameLst>
                                          <p:attrName>style.visibility</p:attrName>
                                        </p:attrNameLst>
                                      </p:cBhvr>
                                      <p:to>
                                        <p:strVal val="visible"/>
                                      </p:to>
                                    </p:set>
                                    <p:animEffect filter="fade" transition="in">
                                      <p:cBhvr>
                                        <p:cTn dur="1000"/>
                                        <p:tgtEl>
                                          <p:spTgt spid="23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chemeClr val="accent1"/>
        </a:solidFill>
      </p:bgPr>
    </p:bg>
    <p:spTree>
      <p:nvGrpSpPr>
        <p:cNvPr id="234" name="Shape 234"/>
        <p:cNvGrpSpPr/>
        <p:nvPr/>
      </p:nvGrpSpPr>
      <p:grpSpPr>
        <a:xfrm>
          <a:off x="0" y="0"/>
          <a:ext cx="0" cy="0"/>
          <a:chOff x="0" y="0"/>
          <a:chExt cx="0" cy="0"/>
        </a:xfrm>
      </p:grpSpPr>
      <p:pic>
        <p:nvPicPr>
          <p:cNvPr id="235" name="Google Shape;235;p40"/>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36" name="Google Shape;236;p40"/>
          <p:cNvSpPr txBox="1"/>
          <p:nvPr>
            <p:ph type="ctrTitle"/>
          </p:nvPr>
        </p:nvSpPr>
        <p:spPr>
          <a:xfrm>
            <a:off x="1535723" y="2093913"/>
            <a:ext cx="9144000" cy="23877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37" name="Google Shape;237;p40"/>
          <p:cNvPicPr preferRelativeResize="0"/>
          <p:nvPr/>
        </p:nvPicPr>
        <p:blipFill rotWithShape="1">
          <a:blip r:embed="rId3">
            <a:alphaModFix/>
          </a:blip>
          <a:srcRect b="0" l="0" r="0" t="0"/>
          <a:stretch/>
        </p:blipFill>
        <p:spPr>
          <a:xfrm>
            <a:off x="8978308" y="6002214"/>
            <a:ext cx="2386800" cy="40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Slide">
  <p:cSld name="18_Title Slide">
    <p:bg>
      <p:bgPr>
        <a:solidFill>
          <a:schemeClr val="accent1"/>
        </a:solidFill>
      </p:bgPr>
    </p:bg>
    <p:spTree>
      <p:nvGrpSpPr>
        <p:cNvPr id="238" name="Shape 238"/>
        <p:cNvGrpSpPr/>
        <p:nvPr/>
      </p:nvGrpSpPr>
      <p:grpSpPr>
        <a:xfrm>
          <a:off x="0" y="0"/>
          <a:ext cx="0" cy="0"/>
          <a:chOff x="0" y="0"/>
          <a:chExt cx="0" cy="0"/>
        </a:xfrm>
      </p:grpSpPr>
      <p:pic>
        <p:nvPicPr>
          <p:cNvPr id="239" name="Google Shape;239;p41"/>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40" name="Google Shape;240;p41"/>
          <p:cNvSpPr txBox="1"/>
          <p:nvPr>
            <p:ph type="ctrTitle"/>
          </p:nvPr>
        </p:nvSpPr>
        <p:spPr>
          <a:xfrm>
            <a:off x="1535723" y="2093913"/>
            <a:ext cx="9144000" cy="14748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41" name="Google Shape;241;p41"/>
          <p:cNvPicPr preferRelativeResize="0"/>
          <p:nvPr/>
        </p:nvPicPr>
        <p:blipFill rotWithShape="1">
          <a:blip r:embed="rId3">
            <a:alphaModFix/>
          </a:blip>
          <a:srcRect b="0" l="0" r="0" t="0"/>
          <a:stretch/>
        </p:blipFill>
        <p:spPr>
          <a:xfrm>
            <a:off x="9011986" y="6002214"/>
            <a:ext cx="2386800" cy="401400"/>
          </a:xfrm>
          <a:prstGeom prst="rect">
            <a:avLst/>
          </a:prstGeom>
          <a:noFill/>
          <a:ln>
            <a:noFill/>
          </a:ln>
        </p:spPr>
      </p:pic>
      <p:sp>
        <p:nvSpPr>
          <p:cNvPr id="242" name="Google Shape;242;p41"/>
          <p:cNvSpPr txBox="1"/>
          <p:nvPr>
            <p:ph idx="1" type="body"/>
          </p:nvPr>
        </p:nvSpPr>
        <p:spPr>
          <a:xfrm>
            <a:off x="1535113" y="3733800"/>
            <a:ext cx="9144000" cy="115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1000"/>
                                        <p:tgtEl>
                                          <p:spTgt spid="242">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animEffect filter="fade" transition="in">
                                      <p:cBhvr>
                                        <p:cTn dur="1000"/>
                                        <p:tgtEl>
                                          <p:spTgt spid="242">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animEffect filter="fade" transition="in">
                                      <p:cBhvr>
                                        <p:cTn dur="1000"/>
                                        <p:tgtEl>
                                          <p:spTgt spid="242">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animEffect filter="fade" transition="in">
                                      <p:cBhvr>
                                        <p:cTn dur="1000"/>
                                        <p:tgtEl>
                                          <p:spTgt spid="242">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animEffect filter="fade" transition="in">
                                      <p:cBhvr>
                                        <p:cTn dur="1000"/>
                                        <p:tgtEl>
                                          <p:spTgt spid="242">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42">
                                            <p:txEl>
                                              <p:pRg end="7" st="7"/>
                                            </p:txEl>
                                          </p:spTgt>
                                        </p:tgtEl>
                                        <p:attrNameLst>
                                          <p:attrName>style.visibility</p:attrName>
                                        </p:attrNameLst>
                                      </p:cBhvr>
                                      <p:to>
                                        <p:strVal val="visible"/>
                                      </p:to>
                                    </p:set>
                                    <p:animEffect filter="fade" transition="in">
                                      <p:cBhvr>
                                        <p:cTn dur="1000"/>
                                        <p:tgtEl>
                                          <p:spTgt spid="242">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42">
                                            <p:txEl>
                                              <p:pRg end="8" st="8"/>
                                            </p:txEl>
                                          </p:spTgt>
                                        </p:tgtEl>
                                        <p:attrNameLst>
                                          <p:attrName>style.visibility</p:attrName>
                                        </p:attrNameLst>
                                      </p:cBhvr>
                                      <p:to>
                                        <p:strVal val="visible"/>
                                      </p:to>
                                    </p:set>
                                    <p:animEffect filter="fade" transition="in">
                                      <p:cBhvr>
                                        <p:cTn dur="1000"/>
                                        <p:tgtEl>
                                          <p:spTgt spid="24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43" name="Shape 243"/>
        <p:cNvGrpSpPr/>
        <p:nvPr/>
      </p:nvGrpSpPr>
      <p:grpSpPr>
        <a:xfrm>
          <a:off x="0" y="0"/>
          <a:ext cx="0" cy="0"/>
          <a:chOff x="0" y="0"/>
          <a:chExt cx="0" cy="0"/>
        </a:xfrm>
      </p:grpSpPr>
      <p:pic>
        <p:nvPicPr>
          <p:cNvPr id="244" name="Google Shape;244;p42"/>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pic>
        <p:nvPicPr>
          <p:cNvPr id="245" name="Google Shape;245;p42"/>
          <p:cNvPicPr preferRelativeResize="0"/>
          <p:nvPr/>
        </p:nvPicPr>
        <p:blipFill rotWithShape="1">
          <a:blip r:embed="rId3">
            <a:alphaModFix/>
          </a:blip>
          <a:srcRect b="0" l="0" r="0" t="0"/>
          <a:stretch/>
        </p:blipFill>
        <p:spPr>
          <a:xfrm>
            <a:off x="2641875" y="1114541"/>
            <a:ext cx="6502500" cy="4307700"/>
          </a:xfrm>
          <a:prstGeom prst="rect">
            <a:avLst/>
          </a:prstGeom>
          <a:noFill/>
          <a:ln>
            <a:noFill/>
          </a:ln>
        </p:spPr>
      </p:pic>
      <p:pic>
        <p:nvPicPr>
          <p:cNvPr id="246" name="Google Shape;246;p42"/>
          <p:cNvPicPr preferRelativeResize="0"/>
          <p:nvPr/>
        </p:nvPicPr>
        <p:blipFill rotWithShape="1">
          <a:blip r:embed="rId4">
            <a:alphaModFix/>
          </a:blip>
          <a:srcRect b="0" l="0" r="0" t="0"/>
          <a:stretch/>
        </p:blipFill>
        <p:spPr>
          <a:xfrm>
            <a:off x="8956513" y="5728137"/>
            <a:ext cx="2446800" cy="96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2"/>
        </a:solidFill>
      </p:bgPr>
    </p:bg>
    <p:spTree>
      <p:nvGrpSpPr>
        <p:cNvPr id="15" name="Shape 15"/>
        <p:cNvGrpSpPr/>
        <p:nvPr/>
      </p:nvGrpSpPr>
      <p:grpSpPr>
        <a:xfrm>
          <a:off x="0" y="0"/>
          <a:ext cx="0" cy="0"/>
          <a:chOff x="0" y="0"/>
          <a:chExt cx="0" cy="0"/>
        </a:xfrm>
      </p:grpSpPr>
      <p:pic>
        <p:nvPicPr>
          <p:cNvPr id="16" name="Google Shape;16;p5"/>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17" name="Google Shape;17;p5"/>
          <p:cNvSpPr txBox="1"/>
          <p:nvPr>
            <p:ph type="ctrTitle"/>
          </p:nvPr>
        </p:nvSpPr>
        <p:spPr>
          <a:xfrm>
            <a:off x="1535723" y="2093913"/>
            <a:ext cx="9144000" cy="23876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8" name="Google Shape;18;p5"/>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
                                        </p:tgtEl>
                                        <p:attrNameLst>
                                          <p:attrName>style.visibility</p:attrName>
                                        </p:attrNameLst>
                                      </p:cBhvr>
                                      <p:to>
                                        <p:strVal val="visible"/>
                                      </p:to>
                                    </p:set>
                                    <p:animEffect filter="fade" transition="in">
                                      <p:cBhvr>
                                        <p:cTn dur="1000"/>
                                        <p:tgtEl>
                                          <p:spTgt spid="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247" name="Shape 247"/>
        <p:cNvGrpSpPr/>
        <p:nvPr/>
      </p:nvGrpSpPr>
      <p:grpSpPr>
        <a:xfrm>
          <a:off x="0" y="0"/>
          <a:ext cx="0" cy="0"/>
          <a:chOff x="0" y="0"/>
          <a:chExt cx="0" cy="0"/>
        </a:xfrm>
      </p:grpSpPr>
      <p:pic>
        <p:nvPicPr>
          <p:cNvPr id="248" name="Google Shape;248;p43"/>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cxnSp>
        <p:nvCxnSpPr>
          <p:cNvPr id="249" name="Google Shape;249;p43"/>
          <p:cNvCxnSpPr/>
          <p:nvPr/>
        </p:nvCxnSpPr>
        <p:spPr>
          <a:xfrm>
            <a:off x="3352800" y="3598985"/>
            <a:ext cx="5460900" cy="0"/>
          </a:xfrm>
          <a:prstGeom prst="straightConnector1">
            <a:avLst/>
          </a:prstGeom>
          <a:noFill/>
          <a:ln cap="flat" cmpd="sng" w="12700">
            <a:solidFill>
              <a:schemeClr val="accent1"/>
            </a:solidFill>
            <a:prstDash val="solid"/>
            <a:miter lim="8000"/>
            <a:headEnd len="sm" w="sm" type="none"/>
            <a:tailEnd len="sm" w="sm" type="none"/>
          </a:ln>
        </p:spPr>
      </p:cxnSp>
      <p:pic>
        <p:nvPicPr>
          <p:cNvPr id="250" name="Google Shape;250;p43"/>
          <p:cNvPicPr preferRelativeResize="0"/>
          <p:nvPr/>
        </p:nvPicPr>
        <p:blipFill rotWithShape="1">
          <a:blip r:embed="rId3">
            <a:alphaModFix/>
          </a:blip>
          <a:srcRect b="0" l="0" r="0" t="0"/>
          <a:stretch/>
        </p:blipFill>
        <p:spPr>
          <a:xfrm>
            <a:off x="8956513" y="5728137"/>
            <a:ext cx="2446800" cy="961800"/>
          </a:xfrm>
          <a:prstGeom prst="rect">
            <a:avLst/>
          </a:prstGeom>
          <a:noFill/>
          <a:ln>
            <a:noFill/>
          </a:ln>
        </p:spPr>
      </p:pic>
      <p:sp>
        <p:nvSpPr>
          <p:cNvPr id="251" name="Google Shape;251;p43"/>
          <p:cNvSpPr txBox="1"/>
          <p:nvPr/>
        </p:nvSpPr>
        <p:spPr>
          <a:xfrm>
            <a:off x="1524000" y="1991019"/>
            <a:ext cx="9144000" cy="14772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9000">
                <a:solidFill>
                  <a:schemeClr val="dk1"/>
                </a:solidFill>
                <a:latin typeface="Questrial"/>
                <a:ea typeface="Questrial"/>
                <a:cs typeface="Questrial"/>
                <a:sym typeface="Questrial"/>
              </a:rPr>
              <a:t>Thank You</a:t>
            </a:r>
            <a:endParaRPr sz="9000">
              <a:solidFill>
                <a:schemeClr val="dk1"/>
              </a:solidFill>
              <a:latin typeface="Questrial"/>
              <a:ea typeface="Questrial"/>
              <a:cs typeface="Questrial"/>
              <a:sym typeface="Questrial"/>
            </a:endParaRPr>
          </a:p>
        </p:txBody>
      </p:sp>
      <p:sp>
        <p:nvSpPr>
          <p:cNvPr id="252" name="Google Shape;252;p43"/>
          <p:cNvSpPr txBox="1"/>
          <p:nvPr/>
        </p:nvSpPr>
        <p:spPr>
          <a:xfrm>
            <a:off x="1524000" y="3732552"/>
            <a:ext cx="9144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Questrial"/>
              <a:buNone/>
            </a:pPr>
            <a:r>
              <a:rPr lang="en-US" sz="2400">
                <a:solidFill>
                  <a:schemeClr val="dk1"/>
                </a:solidFill>
                <a:latin typeface="Questrial"/>
                <a:ea typeface="Questrial"/>
                <a:cs typeface="Questrial"/>
                <a:sym typeface="Questrial"/>
              </a:rPr>
              <a:t>accusoft.com      |      +1 800 875 7009</a:t>
            </a:r>
            <a:endParaRPr/>
          </a:p>
          <a:p>
            <a:pPr indent="0" lvl="0" marL="0" marR="0" rtl="0" algn="ctr">
              <a:spcBef>
                <a:spcPts val="0"/>
              </a:spcBef>
              <a:spcAft>
                <a:spcPts val="0"/>
              </a:spcAft>
              <a:buNone/>
            </a:pPr>
            <a:r>
              <a:t/>
            </a:r>
            <a:endParaRPr sz="2400">
              <a:solidFill>
                <a:schemeClr val="dk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solidFill>
          <a:schemeClr val="dk2"/>
        </a:solidFill>
      </p:bgPr>
    </p:bg>
    <p:spTree>
      <p:nvGrpSpPr>
        <p:cNvPr id="253" name="Shape 253"/>
        <p:cNvGrpSpPr/>
        <p:nvPr/>
      </p:nvGrpSpPr>
      <p:grpSpPr>
        <a:xfrm>
          <a:off x="0" y="0"/>
          <a:ext cx="0" cy="0"/>
          <a:chOff x="0" y="0"/>
          <a:chExt cx="0" cy="0"/>
        </a:xfrm>
      </p:grpSpPr>
      <p:pic>
        <p:nvPicPr>
          <p:cNvPr id="254" name="Google Shape;254;p44"/>
          <p:cNvPicPr preferRelativeResize="0"/>
          <p:nvPr/>
        </p:nvPicPr>
        <p:blipFill rotWithShape="1">
          <a:blip r:embed="rId2">
            <a:alphaModFix amt="7000"/>
          </a:blip>
          <a:srcRect b="0" l="0" r="0" t="0"/>
          <a:stretch/>
        </p:blipFill>
        <p:spPr>
          <a:xfrm>
            <a:off x="0" y="0"/>
            <a:ext cx="12192000" cy="6858000"/>
          </a:xfrm>
          <a:prstGeom prst="rect">
            <a:avLst/>
          </a:prstGeom>
          <a:noFill/>
          <a:ln>
            <a:noFill/>
          </a:ln>
        </p:spPr>
      </p:pic>
      <p:pic>
        <p:nvPicPr>
          <p:cNvPr id="255" name="Google Shape;255;p44"/>
          <p:cNvPicPr preferRelativeResize="0"/>
          <p:nvPr/>
        </p:nvPicPr>
        <p:blipFill rotWithShape="1">
          <a:blip r:embed="rId3">
            <a:alphaModFix/>
          </a:blip>
          <a:srcRect b="0" l="0" r="0" t="0"/>
          <a:stretch/>
        </p:blipFill>
        <p:spPr>
          <a:xfrm>
            <a:off x="8941524" y="5728137"/>
            <a:ext cx="2446800" cy="961800"/>
          </a:xfrm>
          <a:prstGeom prst="rect">
            <a:avLst/>
          </a:prstGeom>
          <a:noFill/>
          <a:ln>
            <a:noFill/>
          </a:ln>
        </p:spPr>
      </p:pic>
      <p:sp>
        <p:nvSpPr>
          <p:cNvPr id="256" name="Google Shape;256;p44"/>
          <p:cNvSpPr txBox="1"/>
          <p:nvPr/>
        </p:nvSpPr>
        <p:spPr>
          <a:xfrm>
            <a:off x="1524000" y="2284752"/>
            <a:ext cx="9144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Questrial"/>
              <a:buNone/>
            </a:pPr>
            <a:r>
              <a:rPr lang="en-US" sz="2400">
                <a:solidFill>
                  <a:schemeClr val="lt1"/>
                </a:solidFill>
                <a:latin typeface="Questrial"/>
                <a:ea typeface="Questrial"/>
                <a:cs typeface="Questrial"/>
                <a:sym typeface="Questrial"/>
              </a:rPr>
              <a:t>accusoft.com      |      +1 800 875 7009</a:t>
            </a:r>
            <a:endParaRPr/>
          </a:p>
          <a:p>
            <a:pPr indent="0" lvl="0" marL="0" marR="0" rtl="0" algn="ctr">
              <a:spcBef>
                <a:spcPts val="0"/>
              </a:spcBef>
              <a:spcAft>
                <a:spcPts val="0"/>
              </a:spcAft>
              <a:buNone/>
            </a:pPr>
            <a:r>
              <a:t/>
            </a:r>
            <a:endParaRPr sz="2400">
              <a:solidFill>
                <a:schemeClr val="lt1"/>
              </a:solidFill>
              <a:latin typeface="Questrial"/>
              <a:ea typeface="Questrial"/>
              <a:cs typeface="Questrial"/>
              <a:sym typeface="Questrial"/>
            </a:endParaRPr>
          </a:p>
        </p:txBody>
      </p:sp>
      <p:cxnSp>
        <p:nvCxnSpPr>
          <p:cNvPr id="257" name="Google Shape;257;p44"/>
          <p:cNvCxnSpPr/>
          <p:nvPr/>
        </p:nvCxnSpPr>
        <p:spPr>
          <a:xfrm>
            <a:off x="3352800" y="2151185"/>
            <a:ext cx="5460900" cy="0"/>
          </a:xfrm>
          <a:prstGeom prst="straightConnector1">
            <a:avLst/>
          </a:prstGeom>
          <a:noFill/>
          <a:ln cap="flat" cmpd="sng" w="12700">
            <a:solidFill>
              <a:schemeClr val="accent1"/>
            </a:solidFill>
            <a:prstDash val="solid"/>
            <a:miter lim="8000"/>
            <a:headEnd len="sm" w="sm" type="none"/>
            <a:tailEnd len="sm" w="sm" type="none"/>
          </a:ln>
        </p:spPr>
      </p:cxnSp>
      <p:sp>
        <p:nvSpPr>
          <p:cNvPr id="258" name="Google Shape;258;p44"/>
          <p:cNvSpPr txBox="1"/>
          <p:nvPr/>
        </p:nvSpPr>
        <p:spPr>
          <a:xfrm>
            <a:off x="1524000" y="543219"/>
            <a:ext cx="9144000" cy="14772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9000">
                <a:solidFill>
                  <a:schemeClr val="lt1"/>
                </a:solidFill>
                <a:latin typeface="Questrial"/>
                <a:ea typeface="Questrial"/>
                <a:cs typeface="Questrial"/>
                <a:sym typeface="Questrial"/>
              </a:rPr>
              <a:t>Thank You</a:t>
            </a:r>
            <a:endParaRPr sz="9000">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dk2"/>
        </a:solidFill>
      </p:bgPr>
    </p:bg>
    <p:spTree>
      <p:nvGrpSpPr>
        <p:cNvPr id="260" name="Shape 260"/>
        <p:cNvGrpSpPr/>
        <p:nvPr/>
      </p:nvGrpSpPr>
      <p:grpSpPr>
        <a:xfrm>
          <a:off x="0" y="0"/>
          <a:ext cx="0" cy="0"/>
          <a:chOff x="0" y="0"/>
          <a:chExt cx="0" cy="0"/>
        </a:xfrm>
      </p:grpSpPr>
      <p:pic>
        <p:nvPicPr>
          <p:cNvPr id="261" name="Google Shape;261;p46"/>
          <p:cNvPicPr preferRelativeResize="0"/>
          <p:nvPr/>
        </p:nvPicPr>
        <p:blipFill rotWithShape="1">
          <a:blip r:embed="rId2">
            <a:alphaModFix amt="7000"/>
          </a:blip>
          <a:srcRect b="0" l="0" r="0" t="0"/>
          <a:stretch/>
        </p:blipFill>
        <p:spPr>
          <a:xfrm>
            <a:off x="0" y="0"/>
            <a:ext cx="12192000" cy="6858000"/>
          </a:xfrm>
          <a:prstGeom prst="rect">
            <a:avLst/>
          </a:prstGeom>
          <a:noFill/>
          <a:ln>
            <a:noFill/>
          </a:ln>
        </p:spPr>
      </p:pic>
      <p:pic>
        <p:nvPicPr>
          <p:cNvPr id="262" name="Google Shape;262;p46"/>
          <p:cNvPicPr preferRelativeResize="0"/>
          <p:nvPr/>
        </p:nvPicPr>
        <p:blipFill rotWithShape="1">
          <a:blip r:embed="rId3">
            <a:alphaModFix/>
          </a:blip>
          <a:srcRect b="0" l="0" r="0" t="0"/>
          <a:stretch/>
        </p:blipFill>
        <p:spPr>
          <a:xfrm>
            <a:off x="3093111" y="1969726"/>
            <a:ext cx="6005776" cy="236041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3" name="Shape 263"/>
        <p:cNvGrpSpPr/>
        <p:nvPr/>
      </p:nvGrpSpPr>
      <p:grpSpPr>
        <a:xfrm>
          <a:off x="0" y="0"/>
          <a:ext cx="0" cy="0"/>
          <a:chOff x="0" y="0"/>
          <a:chExt cx="0" cy="0"/>
        </a:xfrm>
      </p:grpSpPr>
      <p:pic>
        <p:nvPicPr>
          <p:cNvPr id="264" name="Google Shape;264;p47"/>
          <p:cNvPicPr preferRelativeResize="0"/>
          <p:nvPr/>
        </p:nvPicPr>
        <p:blipFill rotWithShape="1">
          <a:blip r:embed="rId2">
            <a:alphaModFix amt="40000"/>
          </a:blip>
          <a:srcRect b="0" l="0" r="0" t="0"/>
          <a:stretch/>
        </p:blipFill>
        <p:spPr>
          <a:xfrm>
            <a:off x="0" y="0"/>
            <a:ext cx="12199523" cy="6921795"/>
          </a:xfrm>
          <a:prstGeom prst="rect">
            <a:avLst/>
          </a:prstGeom>
          <a:noFill/>
          <a:ln>
            <a:noFill/>
          </a:ln>
        </p:spPr>
      </p:pic>
      <p:pic>
        <p:nvPicPr>
          <p:cNvPr id="265" name="Google Shape;265;p47"/>
          <p:cNvPicPr preferRelativeResize="0"/>
          <p:nvPr/>
        </p:nvPicPr>
        <p:blipFill rotWithShape="1">
          <a:blip r:embed="rId3">
            <a:alphaModFix amt="5000"/>
          </a:blip>
          <a:srcRect b="0" l="0" r="0" t="0"/>
          <a:stretch/>
        </p:blipFill>
        <p:spPr>
          <a:xfrm>
            <a:off x="0" y="0"/>
            <a:ext cx="12192000" cy="6921796"/>
          </a:xfrm>
          <a:prstGeom prst="rect">
            <a:avLst/>
          </a:prstGeom>
          <a:noFill/>
          <a:ln>
            <a:noFill/>
          </a:ln>
        </p:spPr>
      </p:pic>
      <p:pic>
        <p:nvPicPr>
          <p:cNvPr id="266" name="Google Shape;266;p47"/>
          <p:cNvPicPr preferRelativeResize="0"/>
          <p:nvPr/>
        </p:nvPicPr>
        <p:blipFill rotWithShape="1">
          <a:blip r:embed="rId4">
            <a:alphaModFix/>
          </a:blip>
          <a:srcRect b="0" l="0" r="0" t="0"/>
          <a:stretch/>
        </p:blipFill>
        <p:spPr>
          <a:xfrm>
            <a:off x="3093111" y="3803482"/>
            <a:ext cx="6005776" cy="236041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1_Title Slide">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2">
            <a:alphaModFix/>
          </a:blip>
          <a:srcRect b="15626" l="0" r="0" t="0"/>
          <a:stretch/>
        </p:blipFill>
        <p:spPr>
          <a:xfrm>
            <a:off x="0" y="1"/>
            <a:ext cx="12192000" cy="6858001"/>
          </a:xfrm>
          <a:prstGeom prst="rect">
            <a:avLst/>
          </a:prstGeom>
          <a:noFill/>
          <a:ln>
            <a:noFill/>
          </a:ln>
        </p:spPr>
      </p:pic>
      <p:pic>
        <p:nvPicPr>
          <p:cNvPr id="269" name="Google Shape;269;p48"/>
          <p:cNvPicPr preferRelativeResize="0"/>
          <p:nvPr/>
        </p:nvPicPr>
        <p:blipFill rotWithShape="1">
          <a:blip r:embed="rId3">
            <a:alphaModFix/>
          </a:blip>
          <a:srcRect b="0" l="0" r="0" t="0"/>
          <a:stretch/>
        </p:blipFill>
        <p:spPr>
          <a:xfrm rot="10800000">
            <a:off x="7636435" y="3854263"/>
            <a:ext cx="835212" cy="31320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chemeClr val="accent3"/>
        </a:solidFill>
      </p:bgPr>
    </p:bg>
    <p:spTree>
      <p:nvGrpSpPr>
        <p:cNvPr id="270" name="Shape 270"/>
        <p:cNvGrpSpPr/>
        <p:nvPr/>
      </p:nvGrpSpPr>
      <p:grpSpPr>
        <a:xfrm>
          <a:off x="0" y="0"/>
          <a:ext cx="0" cy="0"/>
          <a:chOff x="0" y="0"/>
          <a:chExt cx="0" cy="0"/>
        </a:xfrm>
      </p:grpSpPr>
      <p:pic>
        <p:nvPicPr>
          <p:cNvPr id="271" name="Google Shape;271;p49"/>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72" name="Google Shape;272;p49"/>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73" name="Google Shape;273;p49"/>
          <p:cNvPicPr preferRelativeResize="0"/>
          <p:nvPr/>
        </p:nvPicPr>
        <p:blipFill rotWithShape="1">
          <a:blip r:embed="rId3">
            <a:alphaModFix/>
          </a:blip>
          <a:srcRect b="0" l="0" r="0" t="0"/>
          <a:stretch/>
        </p:blipFill>
        <p:spPr>
          <a:xfrm>
            <a:off x="8993298"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10_Title Slide">
    <p:bg>
      <p:bgPr>
        <a:solidFill>
          <a:schemeClr val="accent1"/>
        </a:solidFill>
      </p:bgPr>
    </p:bg>
    <p:spTree>
      <p:nvGrpSpPr>
        <p:cNvPr id="274" name="Shape 274"/>
        <p:cNvGrpSpPr/>
        <p:nvPr/>
      </p:nvGrpSpPr>
      <p:grpSpPr>
        <a:xfrm>
          <a:off x="0" y="0"/>
          <a:ext cx="0" cy="0"/>
          <a:chOff x="0" y="0"/>
          <a:chExt cx="0" cy="0"/>
        </a:xfrm>
      </p:grpSpPr>
      <p:sp>
        <p:nvSpPr>
          <p:cNvPr id="275" name="Google Shape;275;p50"/>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76" name="Google Shape;276;p50"/>
          <p:cNvPicPr preferRelativeResize="0"/>
          <p:nvPr/>
        </p:nvPicPr>
        <p:blipFill rotWithShape="1">
          <a:blip r:embed="rId2">
            <a:alphaModFix/>
          </a:blip>
          <a:srcRect b="0" l="0" r="0" t="0"/>
          <a:stretch/>
        </p:blipFill>
        <p:spPr>
          <a:xfrm>
            <a:off x="745810" y="6002214"/>
            <a:ext cx="2386784" cy="401515"/>
          </a:xfrm>
          <a:prstGeom prst="rect">
            <a:avLst/>
          </a:prstGeom>
          <a:noFill/>
          <a:ln>
            <a:noFill/>
          </a:ln>
        </p:spPr>
      </p:pic>
      <p:pic>
        <p:nvPicPr>
          <p:cNvPr id="277" name="Google Shape;277;p50"/>
          <p:cNvPicPr preferRelativeResize="0"/>
          <p:nvPr/>
        </p:nvPicPr>
        <p:blipFill rotWithShape="1">
          <a:blip r:embed="rId3">
            <a:alphaModFix/>
          </a:blip>
          <a:srcRect b="0" l="43797" r="11611" t="0"/>
          <a:stretch/>
        </p:blipFill>
        <p:spPr>
          <a:xfrm>
            <a:off x="6589691" y="0"/>
            <a:ext cx="560231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10_Title Slide 3">
    <p:bg>
      <p:bgPr>
        <a:solidFill>
          <a:schemeClr val="accent1"/>
        </a:solidFill>
      </p:bgPr>
    </p:bg>
    <p:spTree>
      <p:nvGrpSpPr>
        <p:cNvPr id="278" name="Shape 278"/>
        <p:cNvGrpSpPr/>
        <p:nvPr/>
      </p:nvGrpSpPr>
      <p:grpSpPr>
        <a:xfrm>
          <a:off x="0" y="0"/>
          <a:ext cx="0" cy="0"/>
          <a:chOff x="0" y="0"/>
          <a:chExt cx="0" cy="0"/>
        </a:xfrm>
      </p:grpSpPr>
      <p:sp>
        <p:nvSpPr>
          <p:cNvPr id="279" name="Google Shape;279;p51"/>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80" name="Google Shape;280;p51"/>
          <p:cNvPicPr preferRelativeResize="0"/>
          <p:nvPr/>
        </p:nvPicPr>
        <p:blipFill rotWithShape="1">
          <a:blip r:embed="rId2">
            <a:alphaModFix/>
          </a:blip>
          <a:srcRect b="0" l="0" r="0" t="0"/>
          <a:stretch/>
        </p:blipFill>
        <p:spPr>
          <a:xfrm>
            <a:off x="745810" y="6002214"/>
            <a:ext cx="2386784" cy="401515"/>
          </a:xfrm>
          <a:prstGeom prst="rect">
            <a:avLst/>
          </a:prstGeom>
          <a:noFill/>
          <a:ln>
            <a:noFill/>
          </a:ln>
        </p:spPr>
      </p:pic>
      <p:pic>
        <p:nvPicPr>
          <p:cNvPr id="281" name="Google Shape;281;p51"/>
          <p:cNvPicPr preferRelativeResize="0"/>
          <p:nvPr/>
        </p:nvPicPr>
        <p:blipFill rotWithShape="1">
          <a:blip r:embed="rId3">
            <a:alphaModFix/>
          </a:blip>
          <a:srcRect b="0" l="44839" r="0" t="0"/>
          <a:stretch/>
        </p:blipFill>
        <p:spPr>
          <a:xfrm>
            <a:off x="6471169" y="0"/>
            <a:ext cx="5720830" cy="6858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10_Title Slide 2">
    <p:bg>
      <p:bgPr>
        <a:solidFill>
          <a:schemeClr val="accent1"/>
        </a:solidFill>
      </p:bgPr>
    </p:bg>
    <p:spTree>
      <p:nvGrpSpPr>
        <p:cNvPr id="282" name="Shape 282"/>
        <p:cNvGrpSpPr/>
        <p:nvPr/>
      </p:nvGrpSpPr>
      <p:grpSpPr>
        <a:xfrm>
          <a:off x="0" y="0"/>
          <a:ext cx="0" cy="0"/>
          <a:chOff x="0" y="0"/>
          <a:chExt cx="0" cy="0"/>
        </a:xfrm>
      </p:grpSpPr>
      <p:sp>
        <p:nvSpPr>
          <p:cNvPr id="283" name="Google Shape;283;p52"/>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84" name="Google Shape;284;p52"/>
          <p:cNvPicPr preferRelativeResize="0"/>
          <p:nvPr/>
        </p:nvPicPr>
        <p:blipFill rotWithShape="1">
          <a:blip r:embed="rId2">
            <a:alphaModFix/>
          </a:blip>
          <a:srcRect b="0" l="0" r="0" t="0"/>
          <a:stretch/>
        </p:blipFill>
        <p:spPr>
          <a:xfrm>
            <a:off x="745810" y="6002214"/>
            <a:ext cx="2386784" cy="401515"/>
          </a:xfrm>
          <a:prstGeom prst="rect">
            <a:avLst/>
          </a:prstGeom>
          <a:noFill/>
          <a:ln>
            <a:noFill/>
          </a:ln>
        </p:spPr>
      </p:pic>
      <p:pic>
        <p:nvPicPr>
          <p:cNvPr id="285" name="Google Shape;285;p52"/>
          <p:cNvPicPr preferRelativeResize="0"/>
          <p:nvPr/>
        </p:nvPicPr>
        <p:blipFill rotWithShape="1">
          <a:blip r:embed="rId3">
            <a:alphaModFix/>
          </a:blip>
          <a:srcRect b="0" l="45878" r="0" t="0"/>
          <a:stretch/>
        </p:blipFill>
        <p:spPr>
          <a:xfrm>
            <a:off x="6589691" y="0"/>
            <a:ext cx="560231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11_Title Slide 2">
    <p:bg>
      <p:bgPr>
        <a:solidFill>
          <a:schemeClr val="accent1"/>
        </a:solidFill>
      </p:bgPr>
    </p:bg>
    <p:spTree>
      <p:nvGrpSpPr>
        <p:cNvPr id="286" name="Shape 286"/>
        <p:cNvGrpSpPr/>
        <p:nvPr/>
      </p:nvGrpSpPr>
      <p:grpSpPr>
        <a:xfrm>
          <a:off x="0" y="0"/>
          <a:ext cx="0" cy="0"/>
          <a:chOff x="0" y="0"/>
          <a:chExt cx="0" cy="0"/>
        </a:xfrm>
      </p:grpSpPr>
      <p:sp>
        <p:nvSpPr>
          <p:cNvPr id="287" name="Google Shape;287;p53"/>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88" name="Google Shape;288;p53"/>
          <p:cNvPicPr preferRelativeResize="0"/>
          <p:nvPr/>
        </p:nvPicPr>
        <p:blipFill rotWithShape="1">
          <a:blip r:embed="rId2">
            <a:alphaModFix/>
          </a:blip>
          <a:srcRect b="0" l="0" r="0" t="0"/>
          <a:stretch/>
        </p:blipFill>
        <p:spPr>
          <a:xfrm>
            <a:off x="745810" y="6002214"/>
            <a:ext cx="2386784" cy="401515"/>
          </a:xfrm>
          <a:prstGeom prst="rect">
            <a:avLst/>
          </a:prstGeom>
          <a:noFill/>
          <a:ln>
            <a:noFill/>
          </a:ln>
        </p:spPr>
      </p:pic>
      <p:pic>
        <p:nvPicPr>
          <p:cNvPr id="289" name="Google Shape;289;p53"/>
          <p:cNvPicPr preferRelativeResize="0"/>
          <p:nvPr/>
        </p:nvPicPr>
        <p:blipFill rotWithShape="1">
          <a:blip r:embed="rId3">
            <a:alphaModFix/>
          </a:blip>
          <a:srcRect b="3297" l="44388" r="0" t="0"/>
          <a:stretch/>
        </p:blipFill>
        <p:spPr>
          <a:xfrm>
            <a:off x="6422482" y="4989"/>
            <a:ext cx="5769517" cy="6848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bg>
      <p:bgPr>
        <a:solidFill>
          <a:schemeClr val="lt2"/>
        </a:solidFill>
      </p:bgPr>
    </p:bg>
    <p:spTree>
      <p:nvGrpSpPr>
        <p:cNvPr id="19" name="Shape 19"/>
        <p:cNvGrpSpPr/>
        <p:nvPr/>
      </p:nvGrpSpPr>
      <p:grpSpPr>
        <a:xfrm>
          <a:off x="0" y="0"/>
          <a:ext cx="0" cy="0"/>
          <a:chOff x="0" y="0"/>
          <a:chExt cx="0" cy="0"/>
        </a:xfrm>
      </p:grpSpPr>
      <p:pic>
        <p:nvPicPr>
          <p:cNvPr id="20" name="Google Shape;20;p6"/>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1" name="Google Shape;21;p6"/>
          <p:cNvSpPr txBox="1"/>
          <p:nvPr>
            <p:ph type="ctrTitle"/>
          </p:nvPr>
        </p:nvSpPr>
        <p:spPr>
          <a:xfrm>
            <a:off x="1535723" y="2093913"/>
            <a:ext cx="9144000" cy="1474787"/>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22" name="Google Shape;22;p6"/>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23" name="Google Shape;23;p6"/>
          <p:cNvSpPr txBox="1"/>
          <p:nvPr>
            <p:ph idx="1" type="body"/>
          </p:nvPr>
        </p:nvSpPr>
        <p:spPr>
          <a:xfrm>
            <a:off x="1535113" y="3733800"/>
            <a:ext cx="9144000" cy="115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
                                        </p:tgtEl>
                                        <p:attrNameLst>
                                          <p:attrName>style.visibility</p:attrName>
                                        </p:attrNameLst>
                                      </p:cBhvr>
                                      <p:to>
                                        <p:strVal val="visible"/>
                                      </p:to>
                                    </p:set>
                                    <p:animEffect filter="fade" transition="in">
                                      <p:cBhvr>
                                        <p:cTn dur="1000"/>
                                        <p:tgtEl>
                                          <p:spTgt spid="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
                                            <p:txEl>
                                              <p:pRg end="0" st="0"/>
                                            </p:txEl>
                                          </p:spTgt>
                                        </p:tgtEl>
                                        <p:attrNameLst>
                                          <p:attrName>style.visibility</p:attrName>
                                        </p:attrNameLst>
                                      </p:cBhvr>
                                      <p:to>
                                        <p:strVal val="visible"/>
                                      </p:to>
                                    </p:set>
                                    <p:animEffect filter="fade" transition="in">
                                      <p:cBhvr>
                                        <p:cTn dur="1000"/>
                                        <p:tgtEl>
                                          <p:spTgt spid="2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
                                            <p:txEl>
                                              <p:pRg end="1" st="1"/>
                                            </p:txEl>
                                          </p:spTgt>
                                        </p:tgtEl>
                                        <p:attrNameLst>
                                          <p:attrName>style.visibility</p:attrName>
                                        </p:attrNameLst>
                                      </p:cBhvr>
                                      <p:to>
                                        <p:strVal val="visible"/>
                                      </p:to>
                                    </p:set>
                                    <p:animEffect filter="fade" transition="in">
                                      <p:cBhvr>
                                        <p:cTn dur="1000"/>
                                        <p:tgtEl>
                                          <p:spTgt spid="2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
                                            <p:txEl>
                                              <p:pRg end="2" st="2"/>
                                            </p:txEl>
                                          </p:spTgt>
                                        </p:tgtEl>
                                        <p:attrNameLst>
                                          <p:attrName>style.visibility</p:attrName>
                                        </p:attrNameLst>
                                      </p:cBhvr>
                                      <p:to>
                                        <p:strVal val="visible"/>
                                      </p:to>
                                    </p:set>
                                    <p:animEffect filter="fade" transition="in">
                                      <p:cBhvr>
                                        <p:cTn dur="1000"/>
                                        <p:tgtEl>
                                          <p:spTgt spid="2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
                                            <p:txEl>
                                              <p:pRg end="3" st="3"/>
                                            </p:txEl>
                                          </p:spTgt>
                                        </p:tgtEl>
                                        <p:attrNameLst>
                                          <p:attrName>style.visibility</p:attrName>
                                        </p:attrNameLst>
                                      </p:cBhvr>
                                      <p:to>
                                        <p:strVal val="visible"/>
                                      </p:to>
                                    </p:set>
                                    <p:animEffect filter="fade" transition="in">
                                      <p:cBhvr>
                                        <p:cTn dur="1000"/>
                                        <p:tgtEl>
                                          <p:spTgt spid="23">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
                                            <p:txEl>
                                              <p:pRg end="4" st="4"/>
                                            </p:txEl>
                                          </p:spTgt>
                                        </p:tgtEl>
                                        <p:attrNameLst>
                                          <p:attrName>style.visibility</p:attrName>
                                        </p:attrNameLst>
                                      </p:cBhvr>
                                      <p:to>
                                        <p:strVal val="visible"/>
                                      </p:to>
                                    </p:set>
                                    <p:animEffect filter="fade" transition="in">
                                      <p:cBhvr>
                                        <p:cTn dur="1000"/>
                                        <p:tgtEl>
                                          <p:spTgt spid="23">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3">
                                            <p:txEl>
                                              <p:pRg end="5" st="5"/>
                                            </p:txEl>
                                          </p:spTgt>
                                        </p:tgtEl>
                                        <p:attrNameLst>
                                          <p:attrName>style.visibility</p:attrName>
                                        </p:attrNameLst>
                                      </p:cBhvr>
                                      <p:to>
                                        <p:strVal val="visible"/>
                                      </p:to>
                                    </p:set>
                                    <p:animEffect filter="fade" transition="in">
                                      <p:cBhvr>
                                        <p:cTn dur="1000"/>
                                        <p:tgtEl>
                                          <p:spTgt spid="23">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3">
                                            <p:txEl>
                                              <p:pRg end="6" st="6"/>
                                            </p:txEl>
                                          </p:spTgt>
                                        </p:tgtEl>
                                        <p:attrNameLst>
                                          <p:attrName>style.visibility</p:attrName>
                                        </p:attrNameLst>
                                      </p:cBhvr>
                                      <p:to>
                                        <p:strVal val="visible"/>
                                      </p:to>
                                    </p:set>
                                    <p:animEffect filter="fade" transition="in">
                                      <p:cBhvr>
                                        <p:cTn dur="1000"/>
                                        <p:tgtEl>
                                          <p:spTgt spid="23">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3">
                                            <p:txEl>
                                              <p:pRg end="7" st="7"/>
                                            </p:txEl>
                                          </p:spTgt>
                                        </p:tgtEl>
                                        <p:attrNameLst>
                                          <p:attrName>style.visibility</p:attrName>
                                        </p:attrNameLst>
                                      </p:cBhvr>
                                      <p:to>
                                        <p:strVal val="visible"/>
                                      </p:to>
                                    </p:set>
                                    <p:animEffect filter="fade" transition="in">
                                      <p:cBhvr>
                                        <p:cTn dur="1000"/>
                                        <p:tgtEl>
                                          <p:spTgt spid="23">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3">
                                            <p:txEl>
                                              <p:pRg end="8" st="8"/>
                                            </p:txEl>
                                          </p:spTgt>
                                        </p:tgtEl>
                                        <p:attrNameLst>
                                          <p:attrName>style.visibility</p:attrName>
                                        </p:attrNameLst>
                                      </p:cBhvr>
                                      <p:to>
                                        <p:strVal val="visible"/>
                                      </p:to>
                                    </p:set>
                                    <p:animEffect filter="fade" transition="in">
                                      <p:cBhvr>
                                        <p:cTn dur="1000"/>
                                        <p:tgtEl>
                                          <p:spTgt spid="2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Slide">
  <p:cSld name="16_Title Slide">
    <p:bg>
      <p:bgPr>
        <a:solidFill>
          <a:schemeClr val="accent4"/>
        </a:solidFill>
      </p:bgPr>
    </p:bg>
    <p:spTree>
      <p:nvGrpSpPr>
        <p:cNvPr id="290" name="Shape 290"/>
        <p:cNvGrpSpPr/>
        <p:nvPr/>
      </p:nvGrpSpPr>
      <p:grpSpPr>
        <a:xfrm>
          <a:off x="0" y="0"/>
          <a:ext cx="0" cy="0"/>
          <a:chOff x="0" y="0"/>
          <a:chExt cx="0" cy="0"/>
        </a:xfrm>
      </p:grpSpPr>
      <p:pic>
        <p:nvPicPr>
          <p:cNvPr id="291" name="Google Shape;291;p54"/>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92" name="Google Shape;292;p54"/>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93" name="Google Shape;293;p54"/>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294" name="Google Shape;294;p54"/>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1000"/>
                                        <p:tgtEl>
                                          <p:spTgt spid="294">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Effect filter="fade" transition="in">
                                      <p:cBhvr>
                                        <p:cTn dur="1000"/>
                                        <p:tgtEl>
                                          <p:spTgt spid="294">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Effect filter="fade" transition="in">
                                      <p:cBhvr>
                                        <p:cTn dur="1000"/>
                                        <p:tgtEl>
                                          <p:spTgt spid="294">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animEffect filter="fade" transition="in">
                                      <p:cBhvr>
                                        <p:cTn dur="1000"/>
                                        <p:tgtEl>
                                          <p:spTgt spid="294">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animEffect filter="fade" transition="in">
                                      <p:cBhvr>
                                        <p:cTn dur="1000"/>
                                        <p:tgtEl>
                                          <p:spTgt spid="294">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animEffect filter="fade" transition="in">
                                      <p:cBhvr>
                                        <p:cTn dur="1000"/>
                                        <p:tgtEl>
                                          <p:spTgt spid="294">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94">
                                            <p:txEl>
                                              <p:pRg end="6" st="6"/>
                                            </p:txEl>
                                          </p:spTgt>
                                        </p:tgtEl>
                                        <p:attrNameLst>
                                          <p:attrName>style.visibility</p:attrName>
                                        </p:attrNameLst>
                                      </p:cBhvr>
                                      <p:to>
                                        <p:strVal val="visible"/>
                                      </p:to>
                                    </p:set>
                                    <p:animEffect filter="fade" transition="in">
                                      <p:cBhvr>
                                        <p:cTn dur="1000"/>
                                        <p:tgtEl>
                                          <p:spTgt spid="294">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94">
                                            <p:txEl>
                                              <p:pRg end="7" st="7"/>
                                            </p:txEl>
                                          </p:spTgt>
                                        </p:tgtEl>
                                        <p:attrNameLst>
                                          <p:attrName>style.visibility</p:attrName>
                                        </p:attrNameLst>
                                      </p:cBhvr>
                                      <p:to>
                                        <p:strVal val="visible"/>
                                      </p:to>
                                    </p:set>
                                    <p:animEffect filter="fade" transition="in">
                                      <p:cBhvr>
                                        <p:cTn dur="1000"/>
                                        <p:tgtEl>
                                          <p:spTgt spid="294">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94">
                                            <p:txEl>
                                              <p:pRg end="8" st="8"/>
                                            </p:txEl>
                                          </p:spTgt>
                                        </p:tgtEl>
                                        <p:attrNameLst>
                                          <p:attrName>style.visibility</p:attrName>
                                        </p:attrNameLst>
                                      </p:cBhvr>
                                      <p:to>
                                        <p:strVal val="visible"/>
                                      </p:to>
                                    </p:set>
                                    <p:animEffect filter="fade" transition="in">
                                      <p:cBhvr>
                                        <p:cTn dur="1000"/>
                                        <p:tgtEl>
                                          <p:spTgt spid="29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2"/>
        </a:solidFill>
      </p:bgPr>
    </p:bg>
    <p:spTree>
      <p:nvGrpSpPr>
        <p:cNvPr id="295" name="Shape 295"/>
        <p:cNvGrpSpPr/>
        <p:nvPr/>
      </p:nvGrpSpPr>
      <p:grpSpPr>
        <a:xfrm>
          <a:off x="0" y="0"/>
          <a:ext cx="0" cy="0"/>
          <a:chOff x="0" y="0"/>
          <a:chExt cx="0" cy="0"/>
        </a:xfrm>
      </p:grpSpPr>
      <p:pic>
        <p:nvPicPr>
          <p:cNvPr id="296" name="Google Shape;296;p55"/>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97" name="Google Shape;297;p55"/>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98" name="Google Shape;298;p55"/>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bg>
      <p:bgPr>
        <a:solidFill>
          <a:schemeClr val="accent5"/>
        </a:solidFill>
      </p:bgPr>
    </p:bg>
    <p:spTree>
      <p:nvGrpSpPr>
        <p:cNvPr id="299" name="Shape 299"/>
        <p:cNvGrpSpPr/>
        <p:nvPr/>
      </p:nvGrpSpPr>
      <p:grpSpPr>
        <a:xfrm>
          <a:off x="0" y="0"/>
          <a:ext cx="0" cy="0"/>
          <a:chOff x="0" y="0"/>
          <a:chExt cx="0" cy="0"/>
        </a:xfrm>
      </p:grpSpPr>
      <p:pic>
        <p:nvPicPr>
          <p:cNvPr id="300" name="Google Shape;300;p56"/>
          <p:cNvPicPr preferRelativeResize="0"/>
          <p:nvPr/>
        </p:nvPicPr>
        <p:blipFill rotWithShape="1">
          <a:blip r:embed="rId2">
            <a:alphaModFix amt="3000"/>
          </a:blip>
          <a:srcRect b="0" l="0" r="0" t="0"/>
          <a:stretch/>
        </p:blipFill>
        <p:spPr>
          <a:xfrm>
            <a:off x="661481" y="0"/>
            <a:ext cx="12192000" cy="6858000"/>
          </a:xfrm>
          <a:prstGeom prst="rect">
            <a:avLst/>
          </a:prstGeom>
          <a:noFill/>
          <a:ln>
            <a:noFill/>
          </a:ln>
        </p:spPr>
      </p:pic>
      <p:sp>
        <p:nvSpPr>
          <p:cNvPr id="301" name="Google Shape;301;p56"/>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02" name="Google Shape;302;p56"/>
          <p:cNvPicPr preferRelativeResize="0"/>
          <p:nvPr/>
        </p:nvPicPr>
        <p:blipFill rotWithShape="1">
          <a:blip r:embed="rId3">
            <a:alphaModFix/>
          </a:blip>
          <a:srcRect b="0" l="0" r="0" t="0"/>
          <a:stretch/>
        </p:blipFill>
        <p:spPr>
          <a:xfrm>
            <a:off x="8978308"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chemeClr val="accent1"/>
        </a:solidFill>
      </p:bgPr>
    </p:bg>
    <p:spTree>
      <p:nvGrpSpPr>
        <p:cNvPr id="303" name="Shape 303"/>
        <p:cNvGrpSpPr/>
        <p:nvPr/>
      </p:nvGrpSpPr>
      <p:grpSpPr>
        <a:xfrm>
          <a:off x="0" y="0"/>
          <a:ext cx="0" cy="0"/>
          <a:chOff x="0" y="0"/>
          <a:chExt cx="0" cy="0"/>
        </a:xfrm>
      </p:grpSpPr>
      <p:pic>
        <p:nvPicPr>
          <p:cNvPr id="304" name="Google Shape;304;p57"/>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05" name="Google Shape;305;p57"/>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06" name="Google Shape;306;p57"/>
          <p:cNvPicPr preferRelativeResize="0"/>
          <p:nvPr/>
        </p:nvPicPr>
        <p:blipFill rotWithShape="1">
          <a:blip r:embed="rId3">
            <a:alphaModFix/>
          </a:blip>
          <a:srcRect b="0" l="0" r="0" t="0"/>
          <a:stretch/>
        </p:blipFill>
        <p:spPr>
          <a:xfrm>
            <a:off x="745810"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chemeClr val="accent4"/>
        </a:solidFill>
      </p:bgPr>
    </p:bg>
    <p:spTree>
      <p:nvGrpSpPr>
        <p:cNvPr id="307" name="Shape 307"/>
        <p:cNvGrpSpPr/>
        <p:nvPr/>
      </p:nvGrpSpPr>
      <p:grpSpPr>
        <a:xfrm>
          <a:off x="0" y="0"/>
          <a:ext cx="0" cy="0"/>
          <a:chOff x="0" y="0"/>
          <a:chExt cx="0" cy="0"/>
        </a:xfrm>
      </p:grpSpPr>
      <p:pic>
        <p:nvPicPr>
          <p:cNvPr id="308" name="Google Shape;308;p58"/>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09" name="Google Shape;309;p58"/>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10" name="Google Shape;310;p58"/>
          <p:cNvPicPr preferRelativeResize="0"/>
          <p:nvPr/>
        </p:nvPicPr>
        <p:blipFill rotWithShape="1">
          <a:blip r:embed="rId3">
            <a:alphaModFix/>
          </a:blip>
          <a:srcRect b="0" l="0" r="0" t="0"/>
          <a:stretch/>
        </p:blipFill>
        <p:spPr>
          <a:xfrm>
            <a:off x="8978308"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bg>
      <p:bgPr>
        <a:solidFill>
          <a:schemeClr val="lt2"/>
        </a:solidFill>
      </p:bgPr>
    </p:bg>
    <p:spTree>
      <p:nvGrpSpPr>
        <p:cNvPr id="311" name="Shape 311"/>
        <p:cNvGrpSpPr/>
        <p:nvPr/>
      </p:nvGrpSpPr>
      <p:grpSpPr>
        <a:xfrm>
          <a:off x="0" y="0"/>
          <a:ext cx="0" cy="0"/>
          <a:chOff x="0" y="0"/>
          <a:chExt cx="0" cy="0"/>
        </a:xfrm>
      </p:grpSpPr>
      <p:pic>
        <p:nvPicPr>
          <p:cNvPr id="312" name="Google Shape;312;p59"/>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13" name="Google Shape;313;p59"/>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14" name="Google Shape;314;p59"/>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315" name="Google Shape;315;p59"/>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Effect filter="fade" transition="in">
                                      <p:cBhvr>
                                        <p:cTn dur="1000"/>
                                        <p:tgtEl>
                                          <p:spTgt spid="31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Effect filter="fade" transition="in">
                                      <p:cBhvr>
                                        <p:cTn dur="1000"/>
                                        <p:tgtEl>
                                          <p:spTgt spid="31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animEffect filter="fade" transition="in">
                                      <p:cBhvr>
                                        <p:cTn dur="1000"/>
                                        <p:tgtEl>
                                          <p:spTgt spid="315">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animEffect filter="fade" transition="in">
                                      <p:cBhvr>
                                        <p:cTn dur="1000"/>
                                        <p:tgtEl>
                                          <p:spTgt spid="315">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5">
                                            <p:txEl>
                                              <p:pRg end="4" st="4"/>
                                            </p:txEl>
                                          </p:spTgt>
                                        </p:tgtEl>
                                        <p:attrNameLst>
                                          <p:attrName>style.visibility</p:attrName>
                                        </p:attrNameLst>
                                      </p:cBhvr>
                                      <p:to>
                                        <p:strVal val="visible"/>
                                      </p:to>
                                    </p:set>
                                    <p:animEffect filter="fade" transition="in">
                                      <p:cBhvr>
                                        <p:cTn dur="1000"/>
                                        <p:tgtEl>
                                          <p:spTgt spid="315">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5">
                                            <p:txEl>
                                              <p:pRg end="5" st="5"/>
                                            </p:txEl>
                                          </p:spTgt>
                                        </p:tgtEl>
                                        <p:attrNameLst>
                                          <p:attrName>style.visibility</p:attrName>
                                        </p:attrNameLst>
                                      </p:cBhvr>
                                      <p:to>
                                        <p:strVal val="visible"/>
                                      </p:to>
                                    </p:set>
                                    <p:animEffect filter="fade" transition="in">
                                      <p:cBhvr>
                                        <p:cTn dur="1000"/>
                                        <p:tgtEl>
                                          <p:spTgt spid="315">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15">
                                            <p:txEl>
                                              <p:pRg end="6" st="6"/>
                                            </p:txEl>
                                          </p:spTgt>
                                        </p:tgtEl>
                                        <p:attrNameLst>
                                          <p:attrName>style.visibility</p:attrName>
                                        </p:attrNameLst>
                                      </p:cBhvr>
                                      <p:to>
                                        <p:strVal val="visible"/>
                                      </p:to>
                                    </p:set>
                                    <p:animEffect filter="fade" transition="in">
                                      <p:cBhvr>
                                        <p:cTn dur="1000"/>
                                        <p:tgtEl>
                                          <p:spTgt spid="315">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15">
                                            <p:txEl>
                                              <p:pRg end="7" st="7"/>
                                            </p:txEl>
                                          </p:spTgt>
                                        </p:tgtEl>
                                        <p:attrNameLst>
                                          <p:attrName>style.visibility</p:attrName>
                                        </p:attrNameLst>
                                      </p:cBhvr>
                                      <p:to>
                                        <p:strVal val="visible"/>
                                      </p:to>
                                    </p:set>
                                    <p:animEffect filter="fade" transition="in">
                                      <p:cBhvr>
                                        <p:cTn dur="1000"/>
                                        <p:tgtEl>
                                          <p:spTgt spid="315">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15">
                                            <p:txEl>
                                              <p:pRg end="8" st="8"/>
                                            </p:txEl>
                                          </p:spTgt>
                                        </p:tgtEl>
                                        <p:attrNameLst>
                                          <p:attrName>style.visibility</p:attrName>
                                        </p:attrNameLst>
                                      </p:cBhvr>
                                      <p:to>
                                        <p:strVal val="visible"/>
                                      </p:to>
                                    </p:set>
                                    <p:animEffect filter="fade" transition="in">
                                      <p:cBhvr>
                                        <p:cTn dur="1000"/>
                                        <p:tgtEl>
                                          <p:spTgt spid="31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p:cSld name="17_Title Slide">
    <p:bg>
      <p:bgPr>
        <a:solidFill>
          <a:schemeClr val="accent5"/>
        </a:solidFill>
      </p:bgPr>
    </p:bg>
    <p:spTree>
      <p:nvGrpSpPr>
        <p:cNvPr id="316" name="Shape 316"/>
        <p:cNvGrpSpPr/>
        <p:nvPr/>
      </p:nvGrpSpPr>
      <p:grpSpPr>
        <a:xfrm>
          <a:off x="0" y="0"/>
          <a:ext cx="0" cy="0"/>
          <a:chOff x="0" y="0"/>
          <a:chExt cx="0" cy="0"/>
        </a:xfrm>
      </p:grpSpPr>
      <p:pic>
        <p:nvPicPr>
          <p:cNvPr id="317" name="Google Shape;317;p60"/>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18" name="Google Shape;318;p60"/>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19" name="Google Shape;319;p60"/>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320" name="Google Shape;320;p60"/>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animEffect filter="fade" transition="in">
                                      <p:cBhvr>
                                        <p:cTn dur="1000"/>
                                        <p:tgtEl>
                                          <p:spTgt spid="320">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0">
                                            <p:txEl>
                                              <p:pRg end="1" st="1"/>
                                            </p:txEl>
                                          </p:spTgt>
                                        </p:tgtEl>
                                        <p:attrNameLst>
                                          <p:attrName>style.visibility</p:attrName>
                                        </p:attrNameLst>
                                      </p:cBhvr>
                                      <p:to>
                                        <p:strVal val="visible"/>
                                      </p:to>
                                    </p:set>
                                    <p:animEffect filter="fade" transition="in">
                                      <p:cBhvr>
                                        <p:cTn dur="1000"/>
                                        <p:tgtEl>
                                          <p:spTgt spid="320">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0">
                                            <p:txEl>
                                              <p:pRg end="2" st="2"/>
                                            </p:txEl>
                                          </p:spTgt>
                                        </p:tgtEl>
                                        <p:attrNameLst>
                                          <p:attrName>style.visibility</p:attrName>
                                        </p:attrNameLst>
                                      </p:cBhvr>
                                      <p:to>
                                        <p:strVal val="visible"/>
                                      </p:to>
                                    </p:set>
                                    <p:animEffect filter="fade" transition="in">
                                      <p:cBhvr>
                                        <p:cTn dur="1000"/>
                                        <p:tgtEl>
                                          <p:spTgt spid="320">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0">
                                            <p:txEl>
                                              <p:pRg end="3" st="3"/>
                                            </p:txEl>
                                          </p:spTgt>
                                        </p:tgtEl>
                                        <p:attrNameLst>
                                          <p:attrName>style.visibility</p:attrName>
                                        </p:attrNameLst>
                                      </p:cBhvr>
                                      <p:to>
                                        <p:strVal val="visible"/>
                                      </p:to>
                                    </p:set>
                                    <p:animEffect filter="fade" transition="in">
                                      <p:cBhvr>
                                        <p:cTn dur="1000"/>
                                        <p:tgtEl>
                                          <p:spTgt spid="320">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0">
                                            <p:txEl>
                                              <p:pRg end="4" st="4"/>
                                            </p:txEl>
                                          </p:spTgt>
                                        </p:tgtEl>
                                        <p:attrNameLst>
                                          <p:attrName>style.visibility</p:attrName>
                                        </p:attrNameLst>
                                      </p:cBhvr>
                                      <p:to>
                                        <p:strVal val="visible"/>
                                      </p:to>
                                    </p:set>
                                    <p:animEffect filter="fade" transition="in">
                                      <p:cBhvr>
                                        <p:cTn dur="1000"/>
                                        <p:tgtEl>
                                          <p:spTgt spid="320">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20">
                                            <p:txEl>
                                              <p:pRg end="5" st="5"/>
                                            </p:txEl>
                                          </p:spTgt>
                                        </p:tgtEl>
                                        <p:attrNameLst>
                                          <p:attrName>style.visibility</p:attrName>
                                        </p:attrNameLst>
                                      </p:cBhvr>
                                      <p:to>
                                        <p:strVal val="visible"/>
                                      </p:to>
                                    </p:set>
                                    <p:animEffect filter="fade" transition="in">
                                      <p:cBhvr>
                                        <p:cTn dur="1000"/>
                                        <p:tgtEl>
                                          <p:spTgt spid="320">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20">
                                            <p:txEl>
                                              <p:pRg end="6" st="6"/>
                                            </p:txEl>
                                          </p:spTgt>
                                        </p:tgtEl>
                                        <p:attrNameLst>
                                          <p:attrName>style.visibility</p:attrName>
                                        </p:attrNameLst>
                                      </p:cBhvr>
                                      <p:to>
                                        <p:strVal val="visible"/>
                                      </p:to>
                                    </p:set>
                                    <p:animEffect filter="fade" transition="in">
                                      <p:cBhvr>
                                        <p:cTn dur="1000"/>
                                        <p:tgtEl>
                                          <p:spTgt spid="320">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20">
                                            <p:txEl>
                                              <p:pRg end="7" st="7"/>
                                            </p:txEl>
                                          </p:spTgt>
                                        </p:tgtEl>
                                        <p:attrNameLst>
                                          <p:attrName>style.visibility</p:attrName>
                                        </p:attrNameLst>
                                      </p:cBhvr>
                                      <p:to>
                                        <p:strVal val="visible"/>
                                      </p:to>
                                    </p:set>
                                    <p:animEffect filter="fade" transition="in">
                                      <p:cBhvr>
                                        <p:cTn dur="1000"/>
                                        <p:tgtEl>
                                          <p:spTgt spid="320">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20">
                                            <p:txEl>
                                              <p:pRg end="8" st="8"/>
                                            </p:txEl>
                                          </p:spTgt>
                                        </p:tgtEl>
                                        <p:attrNameLst>
                                          <p:attrName>style.visibility</p:attrName>
                                        </p:attrNameLst>
                                      </p:cBhvr>
                                      <p:to>
                                        <p:strVal val="visible"/>
                                      </p:to>
                                    </p:set>
                                    <p:animEffect filter="fade" transition="in">
                                      <p:cBhvr>
                                        <p:cTn dur="1000"/>
                                        <p:tgtEl>
                                          <p:spTgt spid="32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Slide">
  <p:cSld name="15_Title Slide">
    <p:bg>
      <p:bgPr>
        <a:solidFill>
          <a:schemeClr val="accent3"/>
        </a:solidFill>
      </p:bgPr>
    </p:bg>
    <p:spTree>
      <p:nvGrpSpPr>
        <p:cNvPr id="321" name="Shape 321"/>
        <p:cNvGrpSpPr/>
        <p:nvPr/>
      </p:nvGrpSpPr>
      <p:grpSpPr>
        <a:xfrm>
          <a:off x="0" y="0"/>
          <a:ext cx="0" cy="0"/>
          <a:chOff x="0" y="0"/>
          <a:chExt cx="0" cy="0"/>
        </a:xfrm>
      </p:grpSpPr>
      <p:pic>
        <p:nvPicPr>
          <p:cNvPr id="322" name="Google Shape;322;p61"/>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23" name="Google Shape;323;p61"/>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24" name="Google Shape;324;p61"/>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325" name="Google Shape;325;p61"/>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000"/>
                                        <p:tgtEl>
                                          <p:spTgt spid="32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1000"/>
                                        <p:tgtEl>
                                          <p:spTgt spid="32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1000"/>
                                        <p:tgtEl>
                                          <p:spTgt spid="325">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5">
                                            <p:txEl>
                                              <p:pRg end="3" st="3"/>
                                            </p:txEl>
                                          </p:spTgt>
                                        </p:tgtEl>
                                        <p:attrNameLst>
                                          <p:attrName>style.visibility</p:attrName>
                                        </p:attrNameLst>
                                      </p:cBhvr>
                                      <p:to>
                                        <p:strVal val="visible"/>
                                      </p:to>
                                    </p:set>
                                    <p:animEffect filter="fade" transition="in">
                                      <p:cBhvr>
                                        <p:cTn dur="1000"/>
                                        <p:tgtEl>
                                          <p:spTgt spid="325">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5">
                                            <p:txEl>
                                              <p:pRg end="4" st="4"/>
                                            </p:txEl>
                                          </p:spTgt>
                                        </p:tgtEl>
                                        <p:attrNameLst>
                                          <p:attrName>style.visibility</p:attrName>
                                        </p:attrNameLst>
                                      </p:cBhvr>
                                      <p:to>
                                        <p:strVal val="visible"/>
                                      </p:to>
                                    </p:set>
                                    <p:animEffect filter="fade" transition="in">
                                      <p:cBhvr>
                                        <p:cTn dur="1000"/>
                                        <p:tgtEl>
                                          <p:spTgt spid="325">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25">
                                            <p:txEl>
                                              <p:pRg end="5" st="5"/>
                                            </p:txEl>
                                          </p:spTgt>
                                        </p:tgtEl>
                                        <p:attrNameLst>
                                          <p:attrName>style.visibility</p:attrName>
                                        </p:attrNameLst>
                                      </p:cBhvr>
                                      <p:to>
                                        <p:strVal val="visible"/>
                                      </p:to>
                                    </p:set>
                                    <p:animEffect filter="fade" transition="in">
                                      <p:cBhvr>
                                        <p:cTn dur="1000"/>
                                        <p:tgtEl>
                                          <p:spTgt spid="325">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25">
                                            <p:txEl>
                                              <p:pRg end="6" st="6"/>
                                            </p:txEl>
                                          </p:spTgt>
                                        </p:tgtEl>
                                        <p:attrNameLst>
                                          <p:attrName>style.visibility</p:attrName>
                                        </p:attrNameLst>
                                      </p:cBhvr>
                                      <p:to>
                                        <p:strVal val="visible"/>
                                      </p:to>
                                    </p:set>
                                    <p:animEffect filter="fade" transition="in">
                                      <p:cBhvr>
                                        <p:cTn dur="1000"/>
                                        <p:tgtEl>
                                          <p:spTgt spid="325">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25">
                                            <p:txEl>
                                              <p:pRg end="7" st="7"/>
                                            </p:txEl>
                                          </p:spTgt>
                                        </p:tgtEl>
                                        <p:attrNameLst>
                                          <p:attrName>style.visibility</p:attrName>
                                        </p:attrNameLst>
                                      </p:cBhvr>
                                      <p:to>
                                        <p:strVal val="visible"/>
                                      </p:to>
                                    </p:set>
                                    <p:animEffect filter="fade" transition="in">
                                      <p:cBhvr>
                                        <p:cTn dur="1000"/>
                                        <p:tgtEl>
                                          <p:spTgt spid="325">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25">
                                            <p:txEl>
                                              <p:pRg end="8" st="8"/>
                                            </p:txEl>
                                          </p:spTgt>
                                        </p:tgtEl>
                                        <p:attrNameLst>
                                          <p:attrName>style.visibility</p:attrName>
                                        </p:attrNameLst>
                                      </p:cBhvr>
                                      <p:to>
                                        <p:strVal val="visible"/>
                                      </p:to>
                                    </p:set>
                                    <p:animEffect filter="fade" transition="in">
                                      <p:cBhvr>
                                        <p:cTn dur="1000"/>
                                        <p:tgtEl>
                                          <p:spTgt spid="32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Slide">
  <p:cSld name="18_Title Slide">
    <p:bg>
      <p:bgPr>
        <a:solidFill>
          <a:schemeClr val="accent1"/>
        </a:solidFill>
      </p:bgPr>
    </p:bg>
    <p:spTree>
      <p:nvGrpSpPr>
        <p:cNvPr id="326" name="Shape 326"/>
        <p:cNvGrpSpPr/>
        <p:nvPr/>
      </p:nvGrpSpPr>
      <p:grpSpPr>
        <a:xfrm>
          <a:off x="0" y="0"/>
          <a:ext cx="0" cy="0"/>
          <a:chOff x="0" y="0"/>
          <a:chExt cx="0" cy="0"/>
        </a:xfrm>
      </p:grpSpPr>
      <p:pic>
        <p:nvPicPr>
          <p:cNvPr id="327" name="Google Shape;327;p62"/>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28" name="Google Shape;328;p62"/>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29" name="Google Shape;329;p62"/>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330" name="Google Shape;330;p62"/>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000"/>
                                        <p:tgtEl>
                                          <p:spTgt spid="330">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1000"/>
                                        <p:tgtEl>
                                          <p:spTgt spid="330">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1000"/>
                                        <p:tgtEl>
                                          <p:spTgt spid="330">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1000"/>
                                        <p:tgtEl>
                                          <p:spTgt spid="330">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Effect filter="fade" transition="in">
                                      <p:cBhvr>
                                        <p:cTn dur="1000"/>
                                        <p:tgtEl>
                                          <p:spTgt spid="330">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animEffect filter="fade" transition="in">
                                      <p:cBhvr>
                                        <p:cTn dur="1000"/>
                                        <p:tgtEl>
                                          <p:spTgt spid="330">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animEffect filter="fade" transition="in">
                                      <p:cBhvr>
                                        <p:cTn dur="1000"/>
                                        <p:tgtEl>
                                          <p:spTgt spid="330">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30">
                                            <p:txEl>
                                              <p:pRg end="7" st="7"/>
                                            </p:txEl>
                                          </p:spTgt>
                                        </p:tgtEl>
                                        <p:attrNameLst>
                                          <p:attrName>style.visibility</p:attrName>
                                        </p:attrNameLst>
                                      </p:cBhvr>
                                      <p:to>
                                        <p:strVal val="visible"/>
                                      </p:to>
                                    </p:set>
                                    <p:animEffect filter="fade" transition="in">
                                      <p:cBhvr>
                                        <p:cTn dur="1000"/>
                                        <p:tgtEl>
                                          <p:spTgt spid="330">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30">
                                            <p:txEl>
                                              <p:pRg end="8" st="8"/>
                                            </p:txEl>
                                          </p:spTgt>
                                        </p:tgtEl>
                                        <p:attrNameLst>
                                          <p:attrName>style.visibility</p:attrName>
                                        </p:attrNameLst>
                                      </p:cBhvr>
                                      <p:to>
                                        <p:strVal val="visible"/>
                                      </p:to>
                                    </p:set>
                                    <p:animEffect filter="fade" transition="in">
                                      <p:cBhvr>
                                        <p:cTn dur="1000"/>
                                        <p:tgtEl>
                                          <p:spTgt spid="33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331" name="Shape 331"/>
        <p:cNvGrpSpPr/>
        <p:nvPr/>
      </p:nvGrpSpPr>
      <p:grpSpPr>
        <a:xfrm>
          <a:off x="0" y="0"/>
          <a:ext cx="0" cy="0"/>
          <a:chOff x="0" y="0"/>
          <a:chExt cx="0" cy="0"/>
        </a:xfrm>
      </p:grpSpPr>
      <p:pic>
        <p:nvPicPr>
          <p:cNvPr id="332" name="Google Shape;332;p63"/>
          <p:cNvPicPr preferRelativeResize="0"/>
          <p:nvPr/>
        </p:nvPicPr>
        <p:blipFill rotWithShape="1">
          <a:blip r:embed="rId2">
            <a:alphaModFix amt="3000"/>
          </a:blip>
          <a:srcRect b="0" l="0" r="0" t="0"/>
          <a:stretch/>
        </p:blipFill>
        <p:spPr>
          <a:xfrm>
            <a:off x="-983673" y="-168166"/>
            <a:ext cx="12192000" cy="6858000"/>
          </a:xfrm>
          <a:prstGeom prst="rect">
            <a:avLst/>
          </a:prstGeom>
          <a:noFill/>
          <a:ln>
            <a:noFill/>
          </a:ln>
        </p:spPr>
      </p:pic>
      <p:cxnSp>
        <p:nvCxnSpPr>
          <p:cNvPr id="333" name="Google Shape;333;p63"/>
          <p:cNvCxnSpPr/>
          <p:nvPr/>
        </p:nvCxnSpPr>
        <p:spPr>
          <a:xfrm>
            <a:off x="3352800" y="3598985"/>
            <a:ext cx="5460900" cy="0"/>
          </a:xfrm>
          <a:prstGeom prst="straightConnector1">
            <a:avLst/>
          </a:prstGeom>
          <a:noFill/>
          <a:ln cap="flat" cmpd="sng" w="12700">
            <a:solidFill>
              <a:schemeClr val="accent1"/>
            </a:solidFill>
            <a:prstDash val="solid"/>
            <a:miter lim="800000"/>
            <a:headEnd len="sm" w="sm" type="none"/>
            <a:tailEnd len="sm" w="sm" type="none"/>
          </a:ln>
        </p:spPr>
      </p:cxnSp>
      <p:pic>
        <p:nvPicPr>
          <p:cNvPr id="334" name="Google Shape;334;p63"/>
          <p:cNvPicPr preferRelativeResize="0"/>
          <p:nvPr/>
        </p:nvPicPr>
        <p:blipFill rotWithShape="1">
          <a:blip r:embed="rId3">
            <a:alphaModFix/>
          </a:blip>
          <a:srcRect b="0" l="0" r="0" t="0"/>
          <a:stretch/>
        </p:blipFill>
        <p:spPr>
          <a:xfrm>
            <a:off x="8956513" y="5728137"/>
            <a:ext cx="2446917" cy="961696"/>
          </a:xfrm>
          <a:prstGeom prst="rect">
            <a:avLst/>
          </a:prstGeom>
          <a:noFill/>
          <a:ln>
            <a:noFill/>
          </a:ln>
        </p:spPr>
      </p:pic>
      <p:sp>
        <p:nvSpPr>
          <p:cNvPr id="335" name="Google Shape;335;p63"/>
          <p:cNvSpPr txBox="1"/>
          <p:nvPr/>
        </p:nvSpPr>
        <p:spPr>
          <a:xfrm>
            <a:off x="1524000" y="1991019"/>
            <a:ext cx="9144000" cy="147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chemeClr val="dk1"/>
                </a:solidFill>
                <a:latin typeface="Century Gothic"/>
                <a:ea typeface="Century Gothic"/>
                <a:cs typeface="Century Gothic"/>
                <a:sym typeface="Century Gothic"/>
              </a:rPr>
              <a:t>Thank You</a:t>
            </a:r>
            <a:endParaRPr b="0" i="0" sz="9000" u="none" cap="none" strike="noStrike">
              <a:solidFill>
                <a:schemeClr val="dk1"/>
              </a:solidFill>
              <a:latin typeface="Century Gothic"/>
              <a:ea typeface="Century Gothic"/>
              <a:cs typeface="Century Gothic"/>
              <a:sym typeface="Century Gothic"/>
            </a:endParaRPr>
          </a:p>
        </p:txBody>
      </p:sp>
      <p:sp>
        <p:nvSpPr>
          <p:cNvPr id="336" name="Google Shape;336;p63"/>
          <p:cNvSpPr txBox="1"/>
          <p:nvPr/>
        </p:nvSpPr>
        <p:spPr>
          <a:xfrm>
            <a:off x="1524000" y="3732552"/>
            <a:ext cx="9144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entury Gothic"/>
              <a:buNone/>
            </a:pPr>
            <a:r>
              <a:rPr b="0" i="0" lang="en-US" sz="2400" u="none" cap="none" strike="noStrike">
                <a:solidFill>
                  <a:schemeClr val="dk1"/>
                </a:solidFill>
                <a:latin typeface="Century Gothic"/>
                <a:ea typeface="Century Gothic"/>
                <a:cs typeface="Century Gothic"/>
                <a:sym typeface="Century Gothic"/>
              </a:rPr>
              <a:t>accusoft.com      |      +1 800 875 7009</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chemeClr val="accent3"/>
        </a:solidFill>
      </p:bgPr>
    </p:bg>
    <p:spTree>
      <p:nvGrpSpPr>
        <p:cNvPr id="24" name="Shape 24"/>
        <p:cNvGrpSpPr/>
        <p:nvPr/>
      </p:nvGrpSpPr>
      <p:grpSpPr>
        <a:xfrm>
          <a:off x="0" y="0"/>
          <a:ext cx="0" cy="0"/>
          <a:chOff x="0" y="0"/>
          <a:chExt cx="0" cy="0"/>
        </a:xfrm>
      </p:grpSpPr>
      <p:pic>
        <p:nvPicPr>
          <p:cNvPr id="25" name="Google Shape;25;p7"/>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26" name="Google Shape;26;p7"/>
          <p:cNvSpPr txBox="1"/>
          <p:nvPr>
            <p:ph type="ctrTitle"/>
          </p:nvPr>
        </p:nvSpPr>
        <p:spPr>
          <a:xfrm>
            <a:off x="1535723" y="2093913"/>
            <a:ext cx="9144000" cy="23876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27" name="Google Shape;27;p7"/>
          <p:cNvPicPr preferRelativeResize="0"/>
          <p:nvPr/>
        </p:nvPicPr>
        <p:blipFill rotWithShape="1">
          <a:blip r:embed="rId3">
            <a:alphaModFix/>
          </a:blip>
          <a:srcRect b="0" l="0" r="0" t="0"/>
          <a:stretch/>
        </p:blipFill>
        <p:spPr>
          <a:xfrm>
            <a:off x="8993298"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
                                        </p:tgtEl>
                                        <p:attrNameLst>
                                          <p:attrName>style.visibility</p:attrName>
                                        </p:attrNameLst>
                                      </p:cBhvr>
                                      <p:to>
                                        <p:strVal val="visible"/>
                                      </p:to>
                                    </p:set>
                                    <p:animEffect filter="fade" transition="in">
                                      <p:cBhvr>
                                        <p:cTn dur="1000"/>
                                        <p:tgtEl>
                                          <p:spTgt spid="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solidFill>
          <a:schemeClr val="dk2"/>
        </a:solidFill>
      </p:bgPr>
    </p:bg>
    <p:spTree>
      <p:nvGrpSpPr>
        <p:cNvPr id="337" name="Shape 337"/>
        <p:cNvGrpSpPr/>
        <p:nvPr/>
      </p:nvGrpSpPr>
      <p:grpSpPr>
        <a:xfrm>
          <a:off x="0" y="0"/>
          <a:ext cx="0" cy="0"/>
          <a:chOff x="0" y="0"/>
          <a:chExt cx="0" cy="0"/>
        </a:xfrm>
      </p:grpSpPr>
      <p:pic>
        <p:nvPicPr>
          <p:cNvPr id="338" name="Google Shape;338;p64"/>
          <p:cNvPicPr preferRelativeResize="0"/>
          <p:nvPr/>
        </p:nvPicPr>
        <p:blipFill rotWithShape="1">
          <a:blip r:embed="rId2">
            <a:alphaModFix amt="7000"/>
          </a:blip>
          <a:srcRect b="0" l="0" r="0" t="0"/>
          <a:stretch/>
        </p:blipFill>
        <p:spPr>
          <a:xfrm>
            <a:off x="0" y="0"/>
            <a:ext cx="12192000" cy="6858000"/>
          </a:xfrm>
          <a:prstGeom prst="rect">
            <a:avLst/>
          </a:prstGeom>
          <a:noFill/>
          <a:ln>
            <a:noFill/>
          </a:ln>
        </p:spPr>
      </p:pic>
      <p:pic>
        <p:nvPicPr>
          <p:cNvPr id="339" name="Google Shape;339;p64"/>
          <p:cNvPicPr preferRelativeResize="0"/>
          <p:nvPr/>
        </p:nvPicPr>
        <p:blipFill rotWithShape="1">
          <a:blip r:embed="rId3">
            <a:alphaModFix/>
          </a:blip>
          <a:srcRect b="0" l="0" r="0" t="0"/>
          <a:stretch/>
        </p:blipFill>
        <p:spPr>
          <a:xfrm>
            <a:off x="8941524" y="5728137"/>
            <a:ext cx="2446912" cy="961696"/>
          </a:xfrm>
          <a:prstGeom prst="rect">
            <a:avLst/>
          </a:prstGeom>
          <a:noFill/>
          <a:ln>
            <a:noFill/>
          </a:ln>
        </p:spPr>
      </p:pic>
      <p:sp>
        <p:nvSpPr>
          <p:cNvPr id="340" name="Google Shape;340;p64"/>
          <p:cNvSpPr txBox="1"/>
          <p:nvPr/>
        </p:nvSpPr>
        <p:spPr>
          <a:xfrm>
            <a:off x="1524000" y="3732552"/>
            <a:ext cx="9144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entury Gothic"/>
              <a:buNone/>
            </a:pPr>
            <a:r>
              <a:rPr b="0" i="0" lang="en-US" sz="2400" u="none" cap="none" strike="noStrike">
                <a:solidFill>
                  <a:schemeClr val="lt1"/>
                </a:solidFill>
                <a:latin typeface="Century Gothic"/>
                <a:ea typeface="Century Gothic"/>
                <a:cs typeface="Century Gothic"/>
                <a:sym typeface="Century Gothic"/>
              </a:rPr>
              <a:t>accusoft.com      |      +1 800 875 7009</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entury Gothic"/>
              <a:ea typeface="Century Gothic"/>
              <a:cs typeface="Century Gothic"/>
              <a:sym typeface="Century Gothic"/>
            </a:endParaRPr>
          </a:p>
        </p:txBody>
      </p:sp>
      <p:cxnSp>
        <p:nvCxnSpPr>
          <p:cNvPr id="341" name="Google Shape;341;p64"/>
          <p:cNvCxnSpPr/>
          <p:nvPr/>
        </p:nvCxnSpPr>
        <p:spPr>
          <a:xfrm>
            <a:off x="3352800" y="3598985"/>
            <a:ext cx="5460900" cy="0"/>
          </a:xfrm>
          <a:prstGeom prst="straightConnector1">
            <a:avLst/>
          </a:prstGeom>
          <a:noFill/>
          <a:ln cap="flat" cmpd="sng" w="12700">
            <a:solidFill>
              <a:schemeClr val="accent1"/>
            </a:solidFill>
            <a:prstDash val="solid"/>
            <a:miter lim="800000"/>
            <a:headEnd len="sm" w="sm" type="none"/>
            <a:tailEnd len="sm" w="sm" type="none"/>
          </a:ln>
        </p:spPr>
      </p:cxnSp>
      <p:sp>
        <p:nvSpPr>
          <p:cNvPr id="342" name="Google Shape;342;p64"/>
          <p:cNvSpPr txBox="1"/>
          <p:nvPr/>
        </p:nvSpPr>
        <p:spPr>
          <a:xfrm>
            <a:off x="1524000" y="1991019"/>
            <a:ext cx="9144000" cy="147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chemeClr val="lt1"/>
                </a:solidFill>
                <a:latin typeface="Century Gothic"/>
                <a:ea typeface="Century Gothic"/>
                <a:cs typeface="Century Gothic"/>
                <a:sym typeface="Century Gothic"/>
              </a:rPr>
              <a:t>Thank You</a:t>
            </a:r>
            <a:endParaRPr b="0" i="0" sz="90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343" name="Shape 343"/>
        <p:cNvGrpSpPr/>
        <p:nvPr/>
      </p:nvGrpSpPr>
      <p:grpSpPr>
        <a:xfrm>
          <a:off x="0" y="0"/>
          <a:ext cx="0" cy="0"/>
          <a:chOff x="0" y="0"/>
          <a:chExt cx="0" cy="0"/>
        </a:xfrm>
      </p:grpSpPr>
      <p:pic>
        <p:nvPicPr>
          <p:cNvPr id="344" name="Google Shape;344;p65"/>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45" name="Google Shape;345;p65"/>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dk2"/>
        </a:solidFill>
      </p:bgPr>
    </p:bg>
    <p:spTree>
      <p:nvGrpSpPr>
        <p:cNvPr id="347" name="Shape 347"/>
        <p:cNvGrpSpPr/>
        <p:nvPr/>
      </p:nvGrpSpPr>
      <p:grpSpPr>
        <a:xfrm>
          <a:off x="0" y="0"/>
          <a:ext cx="0" cy="0"/>
          <a:chOff x="0" y="0"/>
          <a:chExt cx="0" cy="0"/>
        </a:xfrm>
      </p:grpSpPr>
      <p:pic>
        <p:nvPicPr>
          <p:cNvPr id="348" name="Google Shape;348;p67"/>
          <p:cNvPicPr preferRelativeResize="0"/>
          <p:nvPr/>
        </p:nvPicPr>
        <p:blipFill rotWithShape="1">
          <a:blip r:embed="rId2">
            <a:alphaModFix amt="7000"/>
          </a:blip>
          <a:srcRect b="0" l="0" r="0" t="0"/>
          <a:stretch/>
        </p:blipFill>
        <p:spPr>
          <a:xfrm>
            <a:off x="0" y="0"/>
            <a:ext cx="12192000" cy="6858000"/>
          </a:xfrm>
          <a:prstGeom prst="rect">
            <a:avLst/>
          </a:prstGeom>
          <a:noFill/>
          <a:ln>
            <a:noFill/>
          </a:ln>
        </p:spPr>
      </p:pic>
      <p:pic>
        <p:nvPicPr>
          <p:cNvPr id="349" name="Google Shape;349;p67"/>
          <p:cNvPicPr preferRelativeResize="0"/>
          <p:nvPr/>
        </p:nvPicPr>
        <p:blipFill rotWithShape="1">
          <a:blip r:embed="rId3">
            <a:alphaModFix/>
          </a:blip>
          <a:srcRect b="0" l="0" r="0" t="0"/>
          <a:stretch/>
        </p:blipFill>
        <p:spPr>
          <a:xfrm>
            <a:off x="3093111" y="1969726"/>
            <a:ext cx="6005776" cy="2360417"/>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0" name="Shape 350"/>
        <p:cNvGrpSpPr/>
        <p:nvPr/>
      </p:nvGrpSpPr>
      <p:grpSpPr>
        <a:xfrm>
          <a:off x="0" y="0"/>
          <a:ext cx="0" cy="0"/>
          <a:chOff x="0" y="0"/>
          <a:chExt cx="0" cy="0"/>
        </a:xfrm>
      </p:grpSpPr>
      <p:pic>
        <p:nvPicPr>
          <p:cNvPr id="351" name="Google Shape;351;p68"/>
          <p:cNvPicPr preferRelativeResize="0"/>
          <p:nvPr/>
        </p:nvPicPr>
        <p:blipFill rotWithShape="1">
          <a:blip r:embed="rId2">
            <a:alphaModFix amt="40000"/>
          </a:blip>
          <a:srcRect b="0" l="0" r="0" t="0"/>
          <a:stretch/>
        </p:blipFill>
        <p:spPr>
          <a:xfrm>
            <a:off x="0" y="0"/>
            <a:ext cx="12199523" cy="6921795"/>
          </a:xfrm>
          <a:prstGeom prst="rect">
            <a:avLst/>
          </a:prstGeom>
          <a:noFill/>
          <a:ln>
            <a:noFill/>
          </a:ln>
        </p:spPr>
      </p:pic>
      <p:pic>
        <p:nvPicPr>
          <p:cNvPr id="352" name="Google Shape;352;p68"/>
          <p:cNvPicPr preferRelativeResize="0"/>
          <p:nvPr/>
        </p:nvPicPr>
        <p:blipFill rotWithShape="1">
          <a:blip r:embed="rId3">
            <a:alphaModFix amt="5000"/>
          </a:blip>
          <a:srcRect b="0" l="0" r="0" t="0"/>
          <a:stretch/>
        </p:blipFill>
        <p:spPr>
          <a:xfrm>
            <a:off x="0" y="0"/>
            <a:ext cx="12192000" cy="6921796"/>
          </a:xfrm>
          <a:prstGeom prst="rect">
            <a:avLst/>
          </a:prstGeom>
          <a:noFill/>
          <a:ln>
            <a:noFill/>
          </a:ln>
        </p:spPr>
      </p:pic>
      <p:pic>
        <p:nvPicPr>
          <p:cNvPr id="353" name="Google Shape;353;p68"/>
          <p:cNvPicPr preferRelativeResize="0"/>
          <p:nvPr/>
        </p:nvPicPr>
        <p:blipFill rotWithShape="1">
          <a:blip r:embed="rId4">
            <a:alphaModFix/>
          </a:blip>
          <a:srcRect b="0" l="0" r="0" t="0"/>
          <a:stretch/>
        </p:blipFill>
        <p:spPr>
          <a:xfrm>
            <a:off x="3093111" y="3803482"/>
            <a:ext cx="6005776" cy="236041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1_Title Slide">
    <p:spTree>
      <p:nvGrpSpPr>
        <p:cNvPr id="354" name="Shape 354"/>
        <p:cNvGrpSpPr/>
        <p:nvPr/>
      </p:nvGrpSpPr>
      <p:grpSpPr>
        <a:xfrm>
          <a:off x="0" y="0"/>
          <a:ext cx="0" cy="0"/>
          <a:chOff x="0" y="0"/>
          <a:chExt cx="0" cy="0"/>
        </a:xfrm>
      </p:grpSpPr>
      <p:pic>
        <p:nvPicPr>
          <p:cNvPr id="355" name="Google Shape;355;p69"/>
          <p:cNvPicPr preferRelativeResize="0"/>
          <p:nvPr/>
        </p:nvPicPr>
        <p:blipFill rotWithShape="1">
          <a:blip r:embed="rId2">
            <a:alphaModFix/>
          </a:blip>
          <a:srcRect b="0" l="0" r="0" t="0"/>
          <a:stretch/>
        </p:blipFill>
        <p:spPr>
          <a:xfrm rot="10800000">
            <a:off x="7636435" y="3854263"/>
            <a:ext cx="835212" cy="313205"/>
          </a:xfrm>
          <a:prstGeom prst="rect">
            <a:avLst/>
          </a:prstGeom>
          <a:noFill/>
          <a:ln>
            <a:noFill/>
          </a:ln>
        </p:spPr>
      </p:pic>
      <p:pic>
        <p:nvPicPr>
          <p:cNvPr id="356" name="Google Shape;356;p69"/>
          <p:cNvPicPr preferRelativeResize="0"/>
          <p:nvPr/>
        </p:nvPicPr>
        <p:blipFill rotWithShape="1">
          <a:blip r:embed="rId3">
            <a:alphaModFix/>
          </a:blip>
          <a:srcRect b="0" l="0" r="0" t="12572"/>
          <a:stretch/>
        </p:blipFill>
        <p:spPr>
          <a:xfrm>
            <a:off x="0" y="0"/>
            <a:ext cx="12192000" cy="68580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chemeClr val="accent3"/>
        </a:solidFill>
      </p:bgPr>
    </p:bg>
    <p:spTree>
      <p:nvGrpSpPr>
        <p:cNvPr id="357" name="Shape 357"/>
        <p:cNvGrpSpPr/>
        <p:nvPr/>
      </p:nvGrpSpPr>
      <p:grpSpPr>
        <a:xfrm>
          <a:off x="0" y="0"/>
          <a:ext cx="0" cy="0"/>
          <a:chOff x="0" y="0"/>
          <a:chExt cx="0" cy="0"/>
        </a:xfrm>
      </p:grpSpPr>
      <p:pic>
        <p:nvPicPr>
          <p:cNvPr id="358" name="Google Shape;358;p70"/>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59" name="Google Shape;359;p70"/>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60" name="Google Shape;360;p70"/>
          <p:cNvPicPr preferRelativeResize="0"/>
          <p:nvPr/>
        </p:nvPicPr>
        <p:blipFill rotWithShape="1">
          <a:blip r:embed="rId3">
            <a:alphaModFix/>
          </a:blip>
          <a:srcRect b="0" l="0" r="0" t="0"/>
          <a:stretch/>
        </p:blipFill>
        <p:spPr>
          <a:xfrm>
            <a:off x="8993298"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10_Title Slide">
    <p:bg>
      <p:bgPr>
        <a:solidFill>
          <a:schemeClr val="accent1"/>
        </a:solidFill>
      </p:bgPr>
    </p:bg>
    <p:spTree>
      <p:nvGrpSpPr>
        <p:cNvPr id="361" name="Shape 361"/>
        <p:cNvGrpSpPr/>
        <p:nvPr/>
      </p:nvGrpSpPr>
      <p:grpSpPr>
        <a:xfrm>
          <a:off x="0" y="0"/>
          <a:ext cx="0" cy="0"/>
          <a:chOff x="0" y="0"/>
          <a:chExt cx="0" cy="0"/>
        </a:xfrm>
      </p:grpSpPr>
      <p:sp>
        <p:nvSpPr>
          <p:cNvPr id="362" name="Google Shape;362;p71"/>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63" name="Google Shape;363;p71"/>
          <p:cNvPicPr preferRelativeResize="0"/>
          <p:nvPr/>
        </p:nvPicPr>
        <p:blipFill rotWithShape="1">
          <a:blip r:embed="rId2">
            <a:alphaModFix/>
          </a:blip>
          <a:srcRect b="0" l="0" r="0" t="0"/>
          <a:stretch/>
        </p:blipFill>
        <p:spPr>
          <a:xfrm>
            <a:off x="745810" y="6002214"/>
            <a:ext cx="2386784" cy="401515"/>
          </a:xfrm>
          <a:prstGeom prst="rect">
            <a:avLst/>
          </a:prstGeom>
          <a:noFill/>
          <a:ln>
            <a:noFill/>
          </a:ln>
        </p:spPr>
      </p:pic>
      <p:pic>
        <p:nvPicPr>
          <p:cNvPr id="364" name="Google Shape;364;p71"/>
          <p:cNvPicPr preferRelativeResize="0"/>
          <p:nvPr/>
        </p:nvPicPr>
        <p:blipFill rotWithShape="1">
          <a:blip r:embed="rId3">
            <a:alphaModFix/>
          </a:blip>
          <a:srcRect b="0" l="43797" r="11611" t="0"/>
          <a:stretch/>
        </p:blipFill>
        <p:spPr>
          <a:xfrm>
            <a:off x="6589691" y="0"/>
            <a:ext cx="560231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10_Title Slide 3">
    <p:bg>
      <p:bgPr>
        <a:solidFill>
          <a:schemeClr val="accent1"/>
        </a:solidFill>
      </p:bgPr>
    </p:bg>
    <p:spTree>
      <p:nvGrpSpPr>
        <p:cNvPr id="365" name="Shape 365"/>
        <p:cNvGrpSpPr/>
        <p:nvPr/>
      </p:nvGrpSpPr>
      <p:grpSpPr>
        <a:xfrm>
          <a:off x="0" y="0"/>
          <a:ext cx="0" cy="0"/>
          <a:chOff x="0" y="0"/>
          <a:chExt cx="0" cy="0"/>
        </a:xfrm>
      </p:grpSpPr>
      <p:sp>
        <p:nvSpPr>
          <p:cNvPr id="366" name="Google Shape;366;p72"/>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67" name="Google Shape;367;p72"/>
          <p:cNvPicPr preferRelativeResize="0"/>
          <p:nvPr/>
        </p:nvPicPr>
        <p:blipFill rotWithShape="1">
          <a:blip r:embed="rId2">
            <a:alphaModFix/>
          </a:blip>
          <a:srcRect b="0" l="0" r="0" t="0"/>
          <a:stretch/>
        </p:blipFill>
        <p:spPr>
          <a:xfrm>
            <a:off x="745810" y="6002214"/>
            <a:ext cx="2386784" cy="401515"/>
          </a:xfrm>
          <a:prstGeom prst="rect">
            <a:avLst/>
          </a:prstGeom>
          <a:noFill/>
          <a:ln>
            <a:noFill/>
          </a:ln>
        </p:spPr>
      </p:pic>
      <p:pic>
        <p:nvPicPr>
          <p:cNvPr id="368" name="Google Shape;368;p72"/>
          <p:cNvPicPr preferRelativeResize="0"/>
          <p:nvPr/>
        </p:nvPicPr>
        <p:blipFill rotWithShape="1">
          <a:blip r:embed="rId3">
            <a:alphaModFix/>
          </a:blip>
          <a:srcRect b="0" l="44839" r="0" t="0"/>
          <a:stretch/>
        </p:blipFill>
        <p:spPr>
          <a:xfrm>
            <a:off x="6471169" y="0"/>
            <a:ext cx="5720830" cy="6858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10_Title Slide 2">
    <p:bg>
      <p:bgPr>
        <a:solidFill>
          <a:schemeClr val="accent1"/>
        </a:solidFill>
      </p:bgPr>
    </p:bg>
    <p:spTree>
      <p:nvGrpSpPr>
        <p:cNvPr id="369" name="Shape 369"/>
        <p:cNvGrpSpPr/>
        <p:nvPr/>
      </p:nvGrpSpPr>
      <p:grpSpPr>
        <a:xfrm>
          <a:off x="0" y="0"/>
          <a:ext cx="0" cy="0"/>
          <a:chOff x="0" y="0"/>
          <a:chExt cx="0" cy="0"/>
        </a:xfrm>
      </p:grpSpPr>
      <p:sp>
        <p:nvSpPr>
          <p:cNvPr id="370" name="Google Shape;370;p73"/>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71" name="Google Shape;371;p73"/>
          <p:cNvPicPr preferRelativeResize="0"/>
          <p:nvPr/>
        </p:nvPicPr>
        <p:blipFill rotWithShape="1">
          <a:blip r:embed="rId2">
            <a:alphaModFix/>
          </a:blip>
          <a:srcRect b="0" l="0" r="0" t="0"/>
          <a:stretch/>
        </p:blipFill>
        <p:spPr>
          <a:xfrm>
            <a:off x="745810" y="6002214"/>
            <a:ext cx="2386784" cy="401515"/>
          </a:xfrm>
          <a:prstGeom prst="rect">
            <a:avLst/>
          </a:prstGeom>
          <a:noFill/>
          <a:ln>
            <a:noFill/>
          </a:ln>
        </p:spPr>
      </p:pic>
      <p:pic>
        <p:nvPicPr>
          <p:cNvPr id="372" name="Google Shape;372;p73"/>
          <p:cNvPicPr preferRelativeResize="0"/>
          <p:nvPr/>
        </p:nvPicPr>
        <p:blipFill rotWithShape="1">
          <a:blip r:embed="rId3">
            <a:alphaModFix/>
          </a:blip>
          <a:srcRect b="0" l="45878" r="0" t="0"/>
          <a:stretch/>
        </p:blipFill>
        <p:spPr>
          <a:xfrm>
            <a:off x="6589691" y="0"/>
            <a:ext cx="560231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11_Title Slide 2">
    <p:bg>
      <p:bgPr>
        <a:solidFill>
          <a:schemeClr val="accent1"/>
        </a:solidFill>
      </p:bgPr>
    </p:bg>
    <p:spTree>
      <p:nvGrpSpPr>
        <p:cNvPr id="373" name="Shape 373"/>
        <p:cNvGrpSpPr/>
        <p:nvPr/>
      </p:nvGrpSpPr>
      <p:grpSpPr>
        <a:xfrm>
          <a:off x="0" y="0"/>
          <a:ext cx="0" cy="0"/>
          <a:chOff x="0" y="0"/>
          <a:chExt cx="0" cy="0"/>
        </a:xfrm>
      </p:grpSpPr>
      <p:sp>
        <p:nvSpPr>
          <p:cNvPr id="374" name="Google Shape;374;p74"/>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75" name="Google Shape;375;p74"/>
          <p:cNvPicPr preferRelativeResize="0"/>
          <p:nvPr/>
        </p:nvPicPr>
        <p:blipFill rotWithShape="1">
          <a:blip r:embed="rId2">
            <a:alphaModFix/>
          </a:blip>
          <a:srcRect b="0" l="0" r="0" t="0"/>
          <a:stretch/>
        </p:blipFill>
        <p:spPr>
          <a:xfrm>
            <a:off x="745810" y="6002214"/>
            <a:ext cx="2386784" cy="401515"/>
          </a:xfrm>
          <a:prstGeom prst="rect">
            <a:avLst/>
          </a:prstGeom>
          <a:noFill/>
          <a:ln>
            <a:noFill/>
          </a:ln>
        </p:spPr>
      </p:pic>
      <p:pic>
        <p:nvPicPr>
          <p:cNvPr id="376" name="Google Shape;376;p74"/>
          <p:cNvPicPr preferRelativeResize="0"/>
          <p:nvPr/>
        </p:nvPicPr>
        <p:blipFill rotWithShape="1">
          <a:blip r:embed="rId3">
            <a:alphaModFix/>
          </a:blip>
          <a:srcRect b="3297" l="44388" r="0" t="0"/>
          <a:stretch/>
        </p:blipFill>
        <p:spPr>
          <a:xfrm>
            <a:off x="6422482" y="4989"/>
            <a:ext cx="5769517" cy="6848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Slide">
  <p:cSld name="15_Title Slide">
    <p:bg>
      <p:bgPr>
        <a:solidFill>
          <a:schemeClr val="accent3"/>
        </a:solidFill>
      </p:bgPr>
    </p:bg>
    <p:spTree>
      <p:nvGrpSpPr>
        <p:cNvPr id="28" name="Shape 28"/>
        <p:cNvGrpSpPr/>
        <p:nvPr/>
      </p:nvGrpSpPr>
      <p:grpSpPr>
        <a:xfrm>
          <a:off x="0" y="0"/>
          <a:ext cx="0" cy="0"/>
          <a:chOff x="0" y="0"/>
          <a:chExt cx="0" cy="0"/>
        </a:xfrm>
      </p:grpSpPr>
      <p:pic>
        <p:nvPicPr>
          <p:cNvPr id="29" name="Google Shape;29;p8"/>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0" name="Google Shape;30;p8"/>
          <p:cNvSpPr txBox="1"/>
          <p:nvPr>
            <p:ph type="ctrTitle"/>
          </p:nvPr>
        </p:nvSpPr>
        <p:spPr>
          <a:xfrm>
            <a:off x="1535723" y="2093913"/>
            <a:ext cx="9144000" cy="1474787"/>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31" name="Google Shape;31;p8"/>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32" name="Google Shape;32;p8"/>
          <p:cNvSpPr txBox="1"/>
          <p:nvPr>
            <p:ph idx="1" type="body"/>
          </p:nvPr>
        </p:nvSpPr>
        <p:spPr>
          <a:xfrm>
            <a:off x="1535113" y="3733800"/>
            <a:ext cx="9144000" cy="11557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1000"/>
                                        <p:tgtEl>
                                          <p:spTgt spid="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
                                            <p:txEl>
                                              <p:pRg end="0" st="0"/>
                                            </p:txEl>
                                          </p:spTgt>
                                        </p:tgtEl>
                                        <p:attrNameLst>
                                          <p:attrName>style.visibility</p:attrName>
                                        </p:attrNameLst>
                                      </p:cBhvr>
                                      <p:to>
                                        <p:strVal val="visible"/>
                                      </p:to>
                                    </p:set>
                                    <p:animEffect filter="fade" transition="in">
                                      <p:cBhvr>
                                        <p:cTn dur="1000"/>
                                        <p:tgtEl>
                                          <p:spTgt spid="32">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
                                            <p:txEl>
                                              <p:pRg end="1" st="1"/>
                                            </p:txEl>
                                          </p:spTgt>
                                        </p:tgtEl>
                                        <p:attrNameLst>
                                          <p:attrName>style.visibility</p:attrName>
                                        </p:attrNameLst>
                                      </p:cBhvr>
                                      <p:to>
                                        <p:strVal val="visible"/>
                                      </p:to>
                                    </p:set>
                                    <p:animEffect filter="fade" transition="in">
                                      <p:cBhvr>
                                        <p:cTn dur="1000"/>
                                        <p:tgtEl>
                                          <p:spTgt spid="32">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
                                            <p:txEl>
                                              <p:pRg end="2" st="2"/>
                                            </p:txEl>
                                          </p:spTgt>
                                        </p:tgtEl>
                                        <p:attrNameLst>
                                          <p:attrName>style.visibility</p:attrName>
                                        </p:attrNameLst>
                                      </p:cBhvr>
                                      <p:to>
                                        <p:strVal val="visible"/>
                                      </p:to>
                                    </p:set>
                                    <p:animEffect filter="fade" transition="in">
                                      <p:cBhvr>
                                        <p:cTn dur="1000"/>
                                        <p:tgtEl>
                                          <p:spTgt spid="32">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
                                            <p:txEl>
                                              <p:pRg end="3" st="3"/>
                                            </p:txEl>
                                          </p:spTgt>
                                        </p:tgtEl>
                                        <p:attrNameLst>
                                          <p:attrName>style.visibility</p:attrName>
                                        </p:attrNameLst>
                                      </p:cBhvr>
                                      <p:to>
                                        <p:strVal val="visible"/>
                                      </p:to>
                                    </p:set>
                                    <p:animEffect filter="fade" transition="in">
                                      <p:cBhvr>
                                        <p:cTn dur="1000"/>
                                        <p:tgtEl>
                                          <p:spTgt spid="32">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
                                            <p:txEl>
                                              <p:pRg end="4" st="4"/>
                                            </p:txEl>
                                          </p:spTgt>
                                        </p:tgtEl>
                                        <p:attrNameLst>
                                          <p:attrName>style.visibility</p:attrName>
                                        </p:attrNameLst>
                                      </p:cBhvr>
                                      <p:to>
                                        <p:strVal val="visible"/>
                                      </p:to>
                                    </p:set>
                                    <p:animEffect filter="fade" transition="in">
                                      <p:cBhvr>
                                        <p:cTn dur="1000"/>
                                        <p:tgtEl>
                                          <p:spTgt spid="32">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2">
                                            <p:txEl>
                                              <p:pRg end="5" st="5"/>
                                            </p:txEl>
                                          </p:spTgt>
                                        </p:tgtEl>
                                        <p:attrNameLst>
                                          <p:attrName>style.visibility</p:attrName>
                                        </p:attrNameLst>
                                      </p:cBhvr>
                                      <p:to>
                                        <p:strVal val="visible"/>
                                      </p:to>
                                    </p:set>
                                    <p:animEffect filter="fade" transition="in">
                                      <p:cBhvr>
                                        <p:cTn dur="1000"/>
                                        <p:tgtEl>
                                          <p:spTgt spid="32">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2">
                                            <p:txEl>
                                              <p:pRg end="6" st="6"/>
                                            </p:txEl>
                                          </p:spTgt>
                                        </p:tgtEl>
                                        <p:attrNameLst>
                                          <p:attrName>style.visibility</p:attrName>
                                        </p:attrNameLst>
                                      </p:cBhvr>
                                      <p:to>
                                        <p:strVal val="visible"/>
                                      </p:to>
                                    </p:set>
                                    <p:animEffect filter="fade" transition="in">
                                      <p:cBhvr>
                                        <p:cTn dur="1000"/>
                                        <p:tgtEl>
                                          <p:spTgt spid="32">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2">
                                            <p:txEl>
                                              <p:pRg end="7" st="7"/>
                                            </p:txEl>
                                          </p:spTgt>
                                        </p:tgtEl>
                                        <p:attrNameLst>
                                          <p:attrName>style.visibility</p:attrName>
                                        </p:attrNameLst>
                                      </p:cBhvr>
                                      <p:to>
                                        <p:strVal val="visible"/>
                                      </p:to>
                                    </p:set>
                                    <p:animEffect filter="fade" transition="in">
                                      <p:cBhvr>
                                        <p:cTn dur="1000"/>
                                        <p:tgtEl>
                                          <p:spTgt spid="32">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2">
                                            <p:txEl>
                                              <p:pRg end="8" st="8"/>
                                            </p:txEl>
                                          </p:spTgt>
                                        </p:tgtEl>
                                        <p:attrNameLst>
                                          <p:attrName>style.visibility</p:attrName>
                                        </p:attrNameLst>
                                      </p:cBhvr>
                                      <p:to>
                                        <p:strVal val="visible"/>
                                      </p:to>
                                    </p:set>
                                    <p:animEffect filter="fade" transition="in">
                                      <p:cBhvr>
                                        <p:cTn dur="1000"/>
                                        <p:tgtEl>
                                          <p:spTgt spid="3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Slide">
  <p:cSld name="16_Title Slide">
    <p:bg>
      <p:bgPr>
        <a:solidFill>
          <a:schemeClr val="accent4"/>
        </a:solidFill>
      </p:bgPr>
    </p:bg>
    <p:spTree>
      <p:nvGrpSpPr>
        <p:cNvPr id="377" name="Shape 377"/>
        <p:cNvGrpSpPr/>
        <p:nvPr/>
      </p:nvGrpSpPr>
      <p:grpSpPr>
        <a:xfrm>
          <a:off x="0" y="0"/>
          <a:ext cx="0" cy="0"/>
          <a:chOff x="0" y="0"/>
          <a:chExt cx="0" cy="0"/>
        </a:xfrm>
      </p:grpSpPr>
      <p:pic>
        <p:nvPicPr>
          <p:cNvPr id="378" name="Google Shape;378;p75"/>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79" name="Google Shape;379;p75"/>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80" name="Google Shape;380;p75"/>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381" name="Google Shape;381;p75"/>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Effect filter="fade" transition="in">
                                      <p:cBhvr>
                                        <p:cTn dur="1000"/>
                                        <p:tgtEl>
                                          <p:spTgt spid="38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animEffect filter="fade" transition="in">
                                      <p:cBhvr>
                                        <p:cTn dur="1000"/>
                                        <p:tgtEl>
                                          <p:spTgt spid="381">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animEffect filter="fade" transition="in">
                                      <p:cBhvr>
                                        <p:cTn dur="1000"/>
                                        <p:tgtEl>
                                          <p:spTgt spid="381">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animEffect filter="fade" transition="in">
                                      <p:cBhvr>
                                        <p:cTn dur="1000"/>
                                        <p:tgtEl>
                                          <p:spTgt spid="381">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animEffect filter="fade" transition="in">
                                      <p:cBhvr>
                                        <p:cTn dur="1000"/>
                                        <p:tgtEl>
                                          <p:spTgt spid="381">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animEffect filter="fade" transition="in">
                                      <p:cBhvr>
                                        <p:cTn dur="1000"/>
                                        <p:tgtEl>
                                          <p:spTgt spid="381">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animEffect filter="fade" transition="in">
                                      <p:cBhvr>
                                        <p:cTn dur="1000"/>
                                        <p:tgtEl>
                                          <p:spTgt spid="381">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81">
                                            <p:txEl>
                                              <p:pRg end="7" st="7"/>
                                            </p:txEl>
                                          </p:spTgt>
                                        </p:tgtEl>
                                        <p:attrNameLst>
                                          <p:attrName>style.visibility</p:attrName>
                                        </p:attrNameLst>
                                      </p:cBhvr>
                                      <p:to>
                                        <p:strVal val="visible"/>
                                      </p:to>
                                    </p:set>
                                    <p:animEffect filter="fade" transition="in">
                                      <p:cBhvr>
                                        <p:cTn dur="1000"/>
                                        <p:tgtEl>
                                          <p:spTgt spid="381">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81">
                                            <p:txEl>
                                              <p:pRg end="8" st="8"/>
                                            </p:txEl>
                                          </p:spTgt>
                                        </p:tgtEl>
                                        <p:attrNameLst>
                                          <p:attrName>style.visibility</p:attrName>
                                        </p:attrNameLst>
                                      </p:cBhvr>
                                      <p:to>
                                        <p:strVal val="visible"/>
                                      </p:to>
                                    </p:set>
                                    <p:animEffect filter="fade" transition="in">
                                      <p:cBhvr>
                                        <p:cTn dur="1000"/>
                                        <p:tgtEl>
                                          <p:spTgt spid="38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2"/>
        </a:solidFill>
      </p:bgPr>
    </p:bg>
    <p:spTree>
      <p:nvGrpSpPr>
        <p:cNvPr id="382" name="Shape 382"/>
        <p:cNvGrpSpPr/>
        <p:nvPr/>
      </p:nvGrpSpPr>
      <p:grpSpPr>
        <a:xfrm>
          <a:off x="0" y="0"/>
          <a:ext cx="0" cy="0"/>
          <a:chOff x="0" y="0"/>
          <a:chExt cx="0" cy="0"/>
        </a:xfrm>
      </p:grpSpPr>
      <p:pic>
        <p:nvPicPr>
          <p:cNvPr id="383" name="Google Shape;383;p76"/>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84" name="Google Shape;384;p76"/>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85" name="Google Shape;385;p76"/>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bg>
      <p:bgPr>
        <a:solidFill>
          <a:schemeClr val="accent5"/>
        </a:solidFill>
      </p:bgPr>
    </p:bg>
    <p:spTree>
      <p:nvGrpSpPr>
        <p:cNvPr id="386" name="Shape 386"/>
        <p:cNvGrpSpPr/>
        <p:nvPr/>
      </p:nvGrpSpPr>
      <p:grpSpPr>
        <a:xfrm>
          <a:off x="0" y="0"/>
          <a:ext cx="0" cy="0"/>
          <a:chOff x="0" y="0"/>
          <a:chExt cx="0" cy="0"/>
        </a:xfrm>
      </p:grpSpPr>
      <p:pic>
        <p:nvPicPr>
          <p:cNvPr id="387" name="Google Shape;387;p77"/>
          <p:cNvPicPr preferRelativeResize="0"/>
          <p:nvPr/>
        </p:nvPicPr>
        <p:blipFill rotWithShape="1">
          <a:blip r:embed="rId2">
            <a:alphaModFix amt="3000"/>
          </a:blip>
          <a:srcRect b="0" l="0" r="0" t="0"/>
          <a:stretch/>
        </p:blipFill>
        <p:spPr>
          <a:xfrm>
            <a:off x="661481" y="0"/>
            <a:ext cx="12192000" cy="6858000"/>
          </a:xfrm>
          <a:prstGeom prst="rect">
            <a:avLst/>
          </a:prstGeom>
          <a:noFill/>
          <a:ln>
            <a:noFill/>
          </a:ln>
        </p:spPr>
      </p:pic>
      <p:sp>
        <p:nvSpPr>
          <p:cNvPr id="388" name="Google Shape;388;p77"/>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89" name="Google Shape;389;p77"/>
          <p:cNvPicPr preferRelativeResize="0"/>
          <p:nvPr/>
        </p:nvPicPr>
        <p:blipFill rotWithShape="1">
          <a:blip r:embed="rId3">
            <a:alphaModFix/>
          </a:blip>
          <a:srcRect b="0" l="0" r="0" t="0"/>
          <a:stretch/>
        </p:blipFill>
        <p:spPr>
          <a:xfrm>
            <a:off x="8978308"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chemeClr val="accent1"/>
        </a:solidFill>
      </p:bgPr>
    </p:bg>
    <p:spTree>
      <p:nvGrpSpPr>
        <p:cNvPr id="390" name="Shape 390"/>
        <p:cNvGrpSpPr/>
        <p:nvPr/>
      </p:nvGrpSpPr>
      <p:grpSpPr>
        <a:xfrm>
          <a:off x="0" y="0"/>
          <a:ext cx="0" cy="0"/>
          <a:chOff x="0" y="0"/>
          <a:chExt cx="0" cy="0"/>
        </a:xfrm>
      </p:grpSpPr>
      <p:pic>
        <p:nvPicPr>
          <p:cNvPr id="391" name="Google Shape;391;p78"/>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92" name="Google Shape;392;p78"/>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93" name="Google Shape;393;p78"/>
          <p:cNvPicPr preferRelativeResize="0"/>
          <p:nvPr/>
        </p:nvPicPr>
        <p:blipFill rotWithShape="1">
          <a:blip r:embed="rId3">
            <a:alphaModFix/>
          </a:blip>
          <a:srcRect b="0" l="0" r="0" t="0"/>
          <a:stretch/>
        </p:blipFill>
        <p:spPr>
          <a:xfrm>
            <a:off x="745810"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chemeClr val="accent4"/>
        </a:solidFill>
      </p:bgPr>
    </p:bg>
    <p:spTree>
      <p:nvGrpSpPr>
        <p:cNvPr id="394" name="Shape 394"/>
        <p:cNvGrpSpPr/>
        <p:nvPr/>
      </p:nvGrpSpPr>
      <p:grpSpPr>
        <a:xfrm>
          <a:off x="0" y="0"/>
          <a:ext cx="0" cy="0"/>
          <a:chOff x="0" y="0"/>
          <a:chExt cx="0" cy="0"/>
        </a:xfrm>
      </p:grpSpPr>
      <p:pic>
        <p:nvPicPr>
          <p:cNvPr id="395" name="Google Shape;395;p79"/>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96" name="Google Shape;396;p79"/>
          <p:cNvSpPr txBox="1"/>
          <p:nvPr>
            <p:ph type="ctrTitle"/>
          </p:nvPr>
        </p:nvSpPr>
        <p:spPr>
          <a:xfrm>
            <a:off x="1535723" y="2093913"/>
            <a:ext cx="9144000" cy="2387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97" name="Google Shape;397;p79"/>
          <p:cNvPicPr preferRelativeResize="0"/>
          <p:nvPr/>
        </p:nvPicPr>
        <p:blipFill rotWithShape="1">
          <a:blip r:embed="rId3">
            <a:alphaModFix/>
          </a:blip>
          <a:srcRect b="0" l="0" r="0" t="0"/>
          <a:stretch/>
        </p:blipFill>
        <p:spPr>
          <a:xfrm>
            <a:off x="8978308"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bg>
      <p:bgPr>
        <a:solidFill>
          <a:schemeClr val="lt2"/>
        </a:solidFill>
      </p:bgPr>
    </p:bg>
    <p:spTree>
      <p:nvGrpSpPr>
        <p:cNvPr id="398" name="Shape 398"/>
        <p:cNvGrpSpPr/>
        <p:nvPr/>
      </p:nvGrpSpPr>
      <p:grpSpPr>
        <a:xfrm>
          <a:off x="0" y="0"/>
          <a:ext cx="0" cy="0"/>
          <a:chOff x="0" y="0"/>
          <a:chExt cx="0" cy="0"/>
        </a:xfrm>
      </p:grpSpPr>
      <p:pic>
        <p:nvPicPr>
          <p:cNvPr id="399" name="Google Shape;399;p80"/>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400" name="Google Shape;400;p80"/>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401" name="Google Shape;401;p80"/>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402" name="Google Shape;402;p80"/>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1000"/>
                                        <p:tgtEl>
                                          <p:spTgt spid="402">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Effect filter="fade" transition="in">
                                      <p:cBhvr>
                                        <p:cTn dur="1000"/>
                                        <p:tgtEl>
                                          <p:spTgt spid="402">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Effect filter="fade" transition="in">
                                      <p:cBhvr>
                                        <p:cTn dur="1000"/>
                                        <p:tgtEl>
                                          <p:spTgt spid="402">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animEffect filter="fade" transition="in">
                                      <p:cBhvr>
                                        <p:cTn dur="1000"/>
                                        <p:tgtEl>
                                          <p:spTgt spid="402">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02">
                                            <p:txEl>
                                              <p:pRg end="4" st="4"/>
                                            </p:txEl>
                                          </p:spTgt>
                                        </p:tgtEl>
                                        <p:attrNameLst>
                                          <p:attrName>style.visibility</p:attrName>
                                        </p:attrNameLst>
                                      </p:cBhvr>
                                      <p:to>
                                        <p:strVal val="visible"/>
                                      </p:to>
                                    </p:set>
                                    <p:animEffect filter="fade" transition="in">
                                      <p:cBhvr>
                                        <p:cTn dur="1000"/>
                                        <p:tgtEl>
                                          <p:spTgt spid="402">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02">
                                            <p:txEl>
                                              <p:pRg end="5" st="5"/>
                                            </p:txEl>
                                          </p:spTgt>
                                        </p:tgtEl>
                                        <p:attrNameLst>
                                          <p:attrName>style.visibility</p:attrName>
                                        </p:attrNameLst>
                                      </p:cBhvr>
                                      <p:to>
                                        <p:strVal val="visible"/>
                                      </p:to>
                                    </p:set>
                                    <p:animEffect filter="fade" transition="in">
                                      <p:cBhvr>
                                        <p:cTn dur="1000"/>
                                        <p:tgtEl>
                                          <p:spTgt spid="402">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02">
                                            <p:txEl>
                                              <p:pRg end="6" st="6"/>
                                            </p:txEl>
                                          </p:spTgt>
                                        </p:tgtEl>
                                        <p:attrNameLst>
                                          <p:attrName>style.visibility</p:attrName>
                                        </p:attrNameLst>
                                      </p:cBhvr>
                                      <p:to>
                                        <p:strVal val="visible"/>
                                      </p:to>
                                    </p:set>
                                    <p:animEffect filter="fade" transition="in">
                                      <p:cBhvr>
                                        <p:cTn dur="1000"/>
                                        <p:tgtEl>
                                          <p:spTgt spid="402">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02">
                                            <p:txEl>
                                              <p:pRg end="7" st="7"/>
                                            </p:txEl>
                                          </p:spTgt>
                                        </p:tgtEl>
                                        <p:attrNameLst>
                                          <p:attrName>style.visibility</p:attrName>
                                        </p:attrNameLst>
                                      </p:cBhvr>
                                      <p:to>
                                        <p:strVal val="visible"/>
                                      </p:to>
                                    </p:set>
                                    <p:animEffect filter="fade" transition="in">
                                      <p:cBhvr>
                                        <p:cTn dur="1000"/>
                                        <p:tgtEl>
                                          <p:spTgt spid="402">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02">
                                            <p:txEl>
                                              <p:pRg end="8" st="8"/>
                                            </p:txEl>
                                          </p:spTgt>
                                        </p:tgtEl>
                                        <p:attrNameLst>
                                          <p:attrName>style.visibility</p:attrName>
                                        </p:attrNameLst>
                                      </p:cBhvr>
                                      <p:to>
                                        <p:strVal val="visible"/>
                                      </p:to>
                                    </p:set>
                                    <p:animEffect filter="fade" transition="in">
                                      <p:cBhvr>
                                        <p:cTn dur="1000"/>
                                        <p:tgtEl>
                                          <p:spTgt spid="40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p:cSld name="17_Title Slide">
    <p:bg>
      <p:bgPr>
        <a:solidFill>
          <a:schemeClr val="accent5"/>
        </a:solidFill>
      </p:bgPr>
    </p:bg>
    <p:spTree>
      <p:nvGrpSpPr>
        <p:cNvPr id="403" name="Shape 403"/>
        <p:cNvGrpSpPr/>
        <p:nvPr/>
      </p:nvGrpSpPr>
      <p:grpSpPr>
        <a:xfrm>
          <a:off x="0" y="0"/>
          <a:ext cx="0" cy="0"/>
          <a:chOff x="0" y="0"/>
          <a:chExt cx="0" cy="0"/>
        </a:xfrm>
      </p:grpSpPr>
      <p:pic>
        <p:nvPicPr>
          <p:cNvPr id="404" name="Google Shape;404;p81"/>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405" name="Google Shape;405;p81"/>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406" name="Google Shape;406;p81"/>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407" name="Google Shape;407;p81"/>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1000"/>
                                        <p:tgtEl>
                                          <p:spTgt spid="40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animEffect filter="fade" transition="in">
                                      <p:cBhvr>
                                        <p:cTn dur="1000"/>
                                        <p:tgtEl>
                                          <p:spTgt spid="40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animEffect filter="fade" transition="in">
                                      <p:cBhvr>
                                        <p:cTn dur="1000"/>
                                        <p:tgtEl>
                                          <p:spTgt spid="40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animEffect filter="fade" transition="in">
                                      <p:cBhvr>
                                        <p:cTn dur="1000"/>
                                        <p:tgtEl>
                                          <p:spTgt spid="40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animEffect filter="fade" transition="in">
                                      <p:cBhvr>
                                        <p:cTn dur="1000"/>
                                        <p:tgtEl>
                                          <p:spTgt spid="40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animEffect filter="fade" transition="in">
                                      <p:cBhvr>
                                        <p:cTn dur="1000"/>
                                        <p:tgtEl>
                                          <p:spTgt spid="407">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animEffect filter="fade" transition="in">
                                      <p:cBhvr>
                                        <p:cTn dur="1000"/>
                                        <p:tgtEl>
                                          <p:spTgt spid="407">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07">
                                            <p:txEl>
                                              <p:pRg end="7" st="7"/>
                                            </p:txEl>
                                          </p:spTgt>
                                        </p:tgtEl>
                                        <p:attrNameLst>
                                          <p:attrName>style.visibility</p:attrName>
                                        </p:attrNameLst>
                                      </p:cBhvr>
                                      <p:to>
                                        <p:strVal val="visible"/>
                                      </p:to>
                                    </p:set>
                                    <p:animEffect filter="fade" transition="in">
                                      <p:cBhvr>
                                        <p:cTn dur="1000"/>
                                        <p:tgtEl>
                                          <p:spTgt spid="407">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07">
                                            <p:txEl>
                                              <p:pRg end="8" st="8"/>
                                            </p:txEl>
                                          </p:spTgt>
                                        </p:tgtEl>
                                        <p:attrNameLst>
                                          <p:attrName>style.visibility</p:attrName>
                                        </p:attrNameLst>
                                      </p:cBhvr>
                                      <p:to>
                                        <p:strVal val="visible"/>
                                      </p:to>
                                    </p:set>
                                    <p:animEffect filter="fade" transition="in">
                                      <p:cBhvr>
                                        <p:cTn dur="1000"/>
                                        <p:tgtEl>
                                          <p:spTgt spid="40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Slide">
  <p:cSld name="15_Title Slide">
    <p:bg>
      <p:bgPr>
        <a:solidFill>
          <a:schemeClr val="accent3"/>
        </a:solidFill>
      </p:bgPr>
    </p:bg>
    <p:spTree>
      <p:nvGrpSpPr>
        <p:cNvPr id="408" name="Shape 408"/>
        <p:cNvGrpSpPr/>
        <p:nvPr/>
      </p:nvGrpSpPr>
      <p:grpSpPr>
        <a:xfrm>
          <a:off x="0" y="0"/>
          <a:ext cx="0" cy="0"/>
          <a:chOff x="0" y="0"/>
          <a:chExt cx="0" cy="0"/>
        </a:xfrm>
      </p:grpSpPr>
      <p:pic>
        <p:nvPicPr>
          <p:cNvPr id="409" name="Google Shape;409;p82"/>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410" name="Google Shape;410;p82"/>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411" name="Google Shape;411;p82"/>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412" name="Google Shape;412;p82"/>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animEffect filter="fade" transition="in">
                                      <p:cBhvr>
                                        <p:cTn dur="1000"/>
                                        <p:tgtEl>
                                          <p:spTgt spid="412">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animEffect filter="fade" transition="in">
                                      <p:cBhvr>
                                        <p:cTn dur="1000"/>
                                        <p:tgtEl>
                                          <p:spTgt spid="412">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12">
                                            <p:txEl>
                                              <p:pRg end="2" st="2"/>
                                            </p:txEl>
                                          </p:spTgt>
                                        </p:tgtEl>
                                        <p:attrNameLst>
                                          <p:attrName>style.visibility</p:attrName>
                                        </p:attrNameLst>
                                      </p:cBhvr>
                                      <p:to>
                                        <p:strVal val="visible"/>
                                      </p:to>
                                    </p:set>
                                    <p:animEffect filter="fade" transition="in">
                                      <p:cBhvr>
                                        <p:cTn dur="1000"/>
                                        <p:tgtEl>
                                          <p:spTgt spid="412">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12">
                                            <p:txEl>
                                              <p:pRg end="3" st="3"/>
                                            </p:txEl>
                                          </p:spTgt>
                                        </p:tgtEl>
                                        <p:attrNameLst>
                                          <p:attrName>style.visibility</p:attrName>
                                        </p:attrNameLst>
                                      </p:cBhvr>
                                      <p:to>
                                        <p:strVal val="visible"/>
                                      </p:to>
                                    </p:set>
                                    <p:animEffect filter="fade" transition="in">
                                      <p:cBhvr>
                                        <p:cTn dur="1000"/>
                                        <p:tgtEl>
                                          <p:spTgt spid="412">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12">
                                            <p:txEl>
                                              <p:pRg end="4" st="4"/>
                                            </p:txEl>
                                          </p:spTgt>
                                        </p:tgtEl>
                                        <p:attrNameLst>
                                          <p:attrName>style.visibility</p:attrName>
                                        </p:attrNameLst>
                                      </p:cBhvr>
                                      <p:to>
                                        <p:strVal val="visible"/>
                                      </p:to>
                                    </p:set>
                                    <p:animEffect filter="fade" transition="in">
                                      <p:cBhvr>
                                        <p:cTn dur="1000"/>
                                        <p:tgtEl>
                                          <p:spTgt spid="412">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12">
                                            <p:txEl>
                                              <p:pRg end="5" st="5"/>
                                            </p:txEl>
                                          </p:spTgt>
                                        </p:tgtEl>
                                        <p:attrNameLst>
                                          <p:attrName>style.visibility</p:attrName>
                                        </p:attrNameLst>
                                      </p:cBhvr>
                                      <p:to>
                                        <p:strVal val="visible"/>
                                      </p:to>
                                    </p:set>
                                    <p:animEffect filter="fade" transition="in">
                                      <p:cBhvr>
                                        <p:cTn dur="1000"/>
                                        <p:tgtEl>
                                          <p:spTgt spid="412">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12">
                                            <p:txEl>
                                              <p:pRg end="6" st="6"/>
                                            </p:txEl>
                                          </p:spTgt>
                                        </p:tgtEl>
                                        <p:attrNameLst>
                                          <p:attrName>style.visibility</p:attrName>
                                        </p:attrNameLst>
                                      </p:cBhvr>
                                      <p:to>
                                        <p:strVal val="visible"/>
                                      </p:to>
                                    </p:set>
                                    <p:animEffect filter="fade" transition="in">
                                      <p:cBhvr>
                                        <p:cTn dur="1000"/>
                                        <p:tgtEl>
                                          <p:spTgt spid="412">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12">
                                            <p:txEl>
                                              <p:pRg end="7" st="7"/>
                                            </p:txEl>
                                          </p:spTgt>
                                        </p:tgtEl>
                                        <p:attrNameLst>
                                          <p:attrName>style.visibility</p:attrName>
                                        </p:attrNameLst>
                                      </p:cBhvr>
                                      <p:to>
                                        <p:strVal val="visible"/>
                                      </p:to>
                                    </p:set>
                                    <p:animEffect filter="fade" transition="in">
                                      <p:cBhvr>
                                        <p:cTn dur="1000"/>
                                        <p:tgtEl>
                                          <p:spTgt spid="412">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12">
                                            <p:txEl>
                                              <p:pRg end="8" st="8"/>
                                            </p:txEl>
                                          </p:spTgt>
                                        </p:tgtEl>
                                        <p:attrNameLst>
                                          <p:attrName>style.visibility</p:attrName>
                                        </p:attrNameLst>
                                      </p:cBhvr>
                                      <p:to>
                                        <p:strVal val="visible"/>
                                      </p:to>
                                    </p:set>
                                    <p:animEffect filter="fade" transition="in">
                                      <p:cBhvr>
                                        <p:cTn dur="1000"/>
                                        <p:tgtEl>
                                          <p:spTgt spid="41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Slide">
  <p:cSld name="18_Title Slide">
    <p:bg>
      <p:bgPr>
        <a:solidFill>
          <a:schemeClr val="accent1"/>
        </a:solidFill>
      </p:bgPr>
    </p:bg>
    <p:spTree>
      <p:nvGrpSpPr>
        <p:cNvPr id="413" name="Shape 413"/>
        <p:cNvGrpSpPr/>
        <p:nvPr/>
      </p:nvGrpSpPr>
      <p:grpSpPr>
        <a:xfrm>
          <a:off x="0" y="0"/>
          <a:ext cx="0" cy="0"/>
          <a:chOff x="0" y="0"/>
          <a:chExt cx="0" cy="0"/>
        </a:xfrm>
      </p:grpSpPr>
      <p:pic>
        <p:nvPicPr>
          <p:cNvPr id="414" name="Google Shape;414;p83"/>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415" name="Google Shape;415;p83"/>
          <p:cNvSpPr txBox="1"/>
          <p:nvPr>
            <p:ph type="ctrTitle"/>
          </p:nvPr>
        </p:nvSpPr>
        <p:spPr>
          <a:xfrm>
            <a:off x="1535723" y="2093913"/>
            <a:ext cx="9144000" cy="1474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6000"/>
              <a:buFont typeface="Century Gothic"/>
              <a:buNone/>
              <a:defRPr b="0" i="0" sz="6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416" name="Google Shape;416;p83"/>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417" name="Google Shape;417;p83"/>
          <p:cNvSpPr txBox="1"/>
          <p:nvPr>
            <p:ph idx="1" type="body"/>
          </p:nvPr>
        </p:nvSpPr>
        <p:spPr>
          <a:xfrm>
            <a:off x="1535113" y="3733800"/>
            <a:ext cx="9144000" cy="115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1000"/>
                                        <p:tgtEl>
                                          <p:spTgt spid="41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animEffect filter="fade" transition="in">
                                      <p:cBhvr>
                                        <p:cTn dur="1000"/>
                                        <p:tgtEl>
                                          <p:spTgt spid="41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animEffect filter="fade" transition="in">
                                      <p:cBhvr>
                                        <p:cTn dur="1000"/>
                                        <p:tgtEl>
                                          <p:spTgt spid="41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17">
                                            <p:txEl>
                                              <p:pRg end="3" st="3"/>
                                            </p:txEl>
                                          </p:spTgt>
                                        </p:tgtEl>
                                        <p:attrNameLst>
                                          <p:attrName>style.visibility</p:attrName>
                                        </p:attrNameLst>
                                      </p:cBhvr>
                                      <p:to>
                                        <p:strVal val="visible"/>
                                      </p:to>
                                    </p:set>
                                    <p:animEffect filter="fade" transition="in">
                                      <p:cBhvr>
                                        <p:cTn dur="1000"/>
                                        <p:tgtEl>
                                          <p:spTgt spid="41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17">
                                            <p:txEl>
                                              <p:pRg end="4" st="4"/>
                                            </p:txEl>
                                          </p:spTgt>
                                        </p:tgtEl>
                                        <p:attrNameLst>
                                          <p:attrName>style.visibility</p:attrName>
                                        </p:attrNameLst>
                                      </p:cBhvr>
                                      <p:to>
                                        <p:strVal val="visible"/>
                                      </p:to>
                                    </p:set>
                                    <p:animEffect filter="fade" transition="in">
                                      <p:cBhvr>
                                        <p:cTn dur="1000"/>
                                        <p:tgtEl>
                                          <p:spTgt spid="417">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17">
                                            <p:txEl>
                                              <p:pRg end="5" st="5"/>
                                            </p:txEl>
                                          </p:spTgt>
                                        </p:tgtEl>
                                        <p:attrNameLst>
                                          <p:attrName>style.visibility</p:attrName>
                                        </p:attrNameLst>
                                      </p:cBhvr>
                                      <p:to>
                                        <p:strVal val="visible"/>
                                      </p:to>
                                    </p:set>
                                    <p:animEffect filter="fade" transition="in">
                                      <p:cBhvr>
                                        <p:cTn dur="1000"/>
                                        <p:tgtEl>
                                          <p:spTgt spid="417">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17">
                                            <p:txEl>
                                              <p:pRg end="6" st="6"/>
                                            </p:txEl>
                                          </p:spTgt>
                                        </p:tgtEl>
                                        <p:attrNameLst>
                                          <p:attrName>style.visibility</p:attrName>
                                        </p:attrNameLst>
                                      </p:cBhvr>
                                      <p:to>
                                        <p:strVal val="visible"/>
                                      </p:to>
                                    </p:set>
                                    <p:animEffect filter="fade" transition="in">
                                      <p:cBhvr>
                                        <p:cTn dur="1000"/>
                                        <p:tgtEl>
                                          <p:spTgt spid="417">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17">
                                            <p:txEl>
                                              <p:pRg end="7" st="7"/>
                                            </p:txEl>
                                          </p:spTgt>
                                        </p:tgtEl>
                                        <p:attrNameLst>
                                          <p:attrName>style.visibility</p:attrName>
                                        </p:attrNameLst>
                                      </p:cBhvr>
                                      <p:to>
                                        <p:strVal val="visible"/>
                                      </p:to>
                                    </p:set>
                                    <p:animEffect filter="fade" transition="in">
                                      <p:cBhvr>
                                        <p:cTn dur="1000"/>
                                        <p:tgtEl>
                                          <p:spTgt spid="417">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17">
                                            <p:txEl>
                                              <p:pRg end="8" st="8"/>
                                            </p:txEl>
                                          </p:spTgt>
                                        </p:tgtEl>
                                        <p:attrNameLst>
                                          <p:attrName>style.visibility</p:attrName>
                                        </p:attrNameLst>
                                      </p:cBhvr>
                                      <p:to>
                                        <p:strVal val="visible"/>
                                      </p:to>
                                    </p:set>
                                    <p:animEffect filter="fade" transition="in">
                                      <p:cBhvr>
                                        <p:cTn dur="1000"/>
                                        <p:tgtEl>
                                          <p:spTgt spid="41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418" name="Shape 418"/>
        <p:cNvGrpSpPr/>
        <p:nvPr/>
      </p:nvGrpSpPr>
      <p:grpSpPr>
        <a:xfrm>
          <a:off x="0" y="0"/>
          <a:ext cx="0" cy="0"/>
          <a:chOff x="0" y="0"/>
          <a:chExt cx="0" cy="0"/>
        </a:xfrm>
      </p:grpSpPr>
      <p:pic>
        <p:nvPicPr>
          <p:cNvPr id="419" name="Google Shape;419;p84"/>
          <p:cNvPicPr preferRelativeResize="0"/>
          <p:nvPr/>
        </p:nvPicPr>
        <p:blipFill rotWithShape="1">
          <a:blip r:embed="rId2">
            <a:alphaModFix amt="3000"/>
          </a:blip>
          <a:srcRect b="0" l="0" r="0" t="0"/>
          <a:stretch/>
        </p:blipFill>
        <p:spPr>
          <a:xfrm>
            <a:off x="-983673" y="-168166"/>
            <a:ext cx="12192000" cy="6858000"/>
          </a:xfrm>
          <a:prstGeom prst="rect">
            <a:avLst/>
          </a:prstGeom>
          <a:noFill/>
          <a:ln>
            <a:noFill/>
          </a:ln>
        </p:spPr>
      </p:pic>
      <p:cxnSp>
        <p:nvCxnSpPr>
          <p:cNvPr id="420" name="Google Shape;420;p84"/>
          <p:cNvCxnSpPr/>
          <p:nvPr/>
        </p:nvCxnSpPr>
        <p:spPr>
          <a:xfrm>
            <a:off x="3352800" y="3598985"/>
            <a:ext cx="5460900" cy="0"/>
          </a:xfrm>
          <a:prstGeom prst="straightConnector1">
            <a:avLst/>
          </a:prstGeom>
          <a:noFill/>
          <a:ln cap="flat" cmpd="sng" w="12700">
            <a:solidFill>
              <a:schemeClr val="accent1"/>
            </a:solidFill>
            <a:prstDash val="solid"/>
            <a:miter lim="800000"/>
            <a:headEnd len="sm" w="sm" type="none"/>
            <a:tailEnd len="sm" w="sm" type="none"/>
          </a:ln>
        </p:spPr>
      </p:cxnSp>
      <p:pic>
        <p:nvPicPr>
          <p:cNvPr id="421" name="Google Shape;421;p84"/>
          <p:cNvPicPr preferRelativeResize="0"/>
          <p:nvPr/>
        </p:nvPicPr>
        <p:blipFill rotWithShape="1">
          <a:blip r:embed="rId3">
            <a:alphaModFix/>
          </a:blip>
          <a:srcRect b="0" l="0" r="0" t="0"/>
          <a:stretch/>
        </p:blipFill>
        <p:spPr>
          <a:xfrm>
            <a:off x="8956513" y="5728137"/>
            <a:ext cx="2446917" cy="961696"/>
          </a:xfrm>
          <a:prstGeom prst="rect">
            <a:avLst/>
          </a:prstGeom>
          <a:noFill/>
          <a:ln>
            <a:noFill/>
          </a:ln>
        </p:spPr>
      </p:pic>
      <p:sp>
        <p:nvSpPr>
          <p:cNvPr id="422" name="Google Shape;422;p84"/>
          <p:cNvSpPr txBox="1"/>
          <p:nvPr/>
        </p:nvSpPr>
        <p:spPr>
          <a:xfrm>
            <a:off x="1524000" y="1991019"/>
            <a:ext cx="9144000" cy="147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chemeClr val="dk1"/>
                </a:solidFill>
                <a:latin typeface="Century Gothic"/>
                <a:ea typeface="Century Gothic"/>
                <a:cs typeface="Century Gothic"/>
                <a:sym typeface="Century Gothic"/>
              </a:rPr>
              <a:t>Thank You</a:t>
            </a:r>
            <a:endParaRPr b="0" i="0" sz="9000" u="none" cap="none" strike="noStrike">
              <a:solidFill>
                <a:schemeClr val="dk1"/>
              </a:solidFill>
              <a:latin typeface="Century Gothic"/>
              <a:ea typeface="Century Gothic"/>
              <a:cs typeface="Century Gothic"/>
              <a:sym typeface="Century Gothic"/>
            </a:endParaRPr>
          </a:p>
        </p:txBody>
      </p:sp>
      <p:sp>
        <p:nvSpPr>
          <p:cNvPr id="423" name="Google Shape;423;p84"/>
          <p:cNvSpPr txBox="1"/>
          <p:nvPr/>
        </p:nvSpPr>
        <p:spPr>
          <a:xfrm>
            <a:off x="1524000" y="3732552"/>
            <a:ext cx="9144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entury Gothic"/>
              <a:buNone/>
            </a:pPr>
            <a:r>
              <a:rPr b="0" i="0" lang="en-US" sz="2400" u="none" cap="none" strike="noStrike">
                <a:solidFill>
                  <a:schemeClr val="dk1"/>
                </a:solidFill>
                <a:latin typeface="Century Gothic"/>
                <a:ea typeface="Century Gothic"/>
                <a:cs typeface="Century Gothic"/>
                <a:sym typeface="Century Gothic"/>
              </a:rPr>
              <a:t>accusoft.com      |      +1 800 875 7009</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chemeClr val="accent4"/>
        </a:solidFill>
      </p:bgPr>
    </p:bg>
    <p:spTree>
      <p:nvGrpSpPr>
        <p:cNvPr id="33" name="Shape 33"/>
        <p:cNvGrpSpPr/>
        <p:nvPr/>
      </p:nvGrpSpPr>
      <p:grpSpPr>
        <a:xfrm>
          <a:off x="0" y="0"/>
          <a:ext cx="0" cy="0"/>
          <a:chOff x="0" y="0"/>
          <a:chExt cx="0" cy="0"/>
        </a:xfrm>
      </p:grpSpPr>
      <p:pic>
        <p:nvPicPr>
          <p:cNvPr id="34" name="Google Shape;34;p9"/>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5" name="Google Shape;35;p9"/>
          <p:cNvSpPr txBox="1"/>
          <p:nvPr>
            <p:ph type="ctrTitle"/>
          </p:nvPr>
        </p:nvSpPr>
        <p:spPr>
          <a:xfrm>
            <a:off x="1535723" y="2093913"/>
            <a:ext cx="9144000" cy="23876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36" name="Google Shape;36;p9"/>
          <p:cNvPicPr preferRelativeResize="0"/>
          <p:nvPr/>
        </p:nvPicPr>
        <p:blipFill rotWithShape="1">
          <a:blip r:embed="rId3">
            <a:alphaModFix/>
          </a:blip>
          <a:srcRect b="0" l="0" r="0" t="0"/>
          <a:stretch/>
        </p:blipFill>
        <p:spPr>
          <a:xfrm>
            <a:off x="8978308" y="6002214"/>
            <a:ext cx="2386784" cy="401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
                                        </p:tgtEl>
                                        <p:attrNameLst>
                                          <p:attrName>style.visibility</p:attrName>
                                        </p:attrNameLst>
                                      </p:cBhvr>
                                      <p:to>
                                        <p:strVal val="visible"/>
                                      </p:to>
                                    </p:set>
                                    <p:animEffect filter="fade" transition="in">
                                      <p:cBhvr>
                                        <p:cTn dur="1000"/>
                                        <p:tgtEl>
                                          <p:spTgt spid="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solidFill>
          <a:schemeClr val="dk2"/>
        </a:solidFill>
      </p:bgPr>
    </p:bg>
    <p:spTree>
      <p:nvGrpSpPr>
        <p:cNvPr id="424" name="Shape 424"/>
        <p:cNvGrpSpPr/>
        <p:nvPr/>
      </p:nvGrpSpPr>
      <p:grpSpPr>
        <a:xfrm>
          <a:off x="0" y="0"/>
          <a:ext cx="0" cy="0"/>
          <a:chOff x="0" y="0"/>
          <a:chExt cx="0" cy="0"/>
        </a:xfrm>
      </p:grpSpPr>
      <p:pic>
        <p:nvPicPr>
          <p:cNvPr id="425" name="Google Shape;425;p85"/>
          <p:cNvPicPr preferRelativeResize="0"/>
          <p:nvPr/>
        </p:nvPicPr>
        <p:blipFill rotWithShape="1">
          <a:blip r:embed="rId2">
            <a:alphaModFix amt="7000"/>
          </a:blip>
          <a:srcRect b="0" l="0" r="0" t="0"/>
          <a:stretch/>
        </p:blipFill>
        <p:spPr>
          <a:xfrm>
            <a:off x="0" y="0"/>
            <a:ext cx="12192000" cy="6858000"/>
          </a:xfrm>
          <a:prstGeom prst="rect">
            <a:avLst/>
          </a:prstGeom>
          <a:noFill/>
          <a:ln>
            <a:noFill/>
          </a:ln>
        </p:spPr>
      </p:pic>
      <p:pic>
        <p:nvPicPr>
          <p:cNvPr id="426" name="Google Shape;426;p85"/>
          <p:cNvPicPr preferRelativeResize="0"/>
          <p:nvPr/>
        </p:nvPicPr>
        <p:blipFill rotWithShape="1">
          <a:blip r:embed="rId3">
            <a:alphaModFix/>
          </a:blip>
          <a:srcRect b="0" l="0" r="0" t="0"/>
          <a:stretch/>
        </p:blipFill>
        <p:spPr>
          <a:xfrm>
            <a:off x="8941524" y="5728137"/>
            <a:ext cx="2446912" cy="961696"/>
          </a:xfrm>
          <a:prstGeom prst="rect">
            <a:avLst/>
          </a:prstGeom>
          <a:noFill/>
          <a:ln>
            <a:noFill/>
          </a:ln>
        </p:spPr>
      </p:pic>
      <p:sp>
        <p:nvSpPr>
          <p:cNvPr id="427" name="Google Shape;427;p85"/>
          <p:cNvSpPr txBox="1"/>
          <p:nvPr/>
        </p:nvSpPr>
        <p:spPr>
          <a:xfrm>
            <a:off x="1524000" y="3732552"/>
            <a:ext cx="9144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entury Gothic"/>
              <a:buNone/>
            </a:pPr>
            <a:r>
              <a:rPr b="0" i="0" lang="en-US" sz="2400" u="none" cap="none" strike="noStrike">
                <a:solidFill>
                  <a:schemeClr val="lt1"/>
                </a:solidFill>
                <a:latin typeface="Century Gothic"/>
                <a:ea typeface="Century Gothic"/>
                <a:cs typeface="Century Gothic"/>
                <a:sym typeface="Century Gothic"/>
              </a:rPr>
              <a:t>accusoft.com      |      +1 800 875 7009</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entury Gothic"/>
              <a:ea typeface="Century Gothic"/>
              <a:cs typeface="Century Gothic"/>
              <a:sym typeface="Century Gothic"/>
            </a:endParaRPr>
          </a:p>
        </p:txBody>
      </p:sp>
      <p:cxnSp>
        <p:nvCxnSpPr>
          <p:cNvPr id="428" name="Google Shape;428;p85"/>
          <p:cNvCxnSpPr/>
          <p:nvPr/>
        </p:nvCxnSpPr>
        <p:spPr>
          <a:xfrm>
            <a:off x="3352800" y="3598985"/>
            <a:ext cx="5460900" cy="0"/>
          </a:xfrm>
          <a:prstGeom prst="straightConnector1">
            <a:avLst/>
          </a:prstGeom>
          <a:noFill/>
          <a:ln cap="flat" cmpd="sng" w="12700">
            <a:solidFill>
              <a:schemeClr val="accent1"/>
            </a:solidFill>
            <a:prstDash val="solid"/>
            <a:miter lim="800000"/>
            <a:headEnd len="sm" w="sm" type="none"/>
            <a:tailEnd len="sm" w="sm" type="none"/>
          </a:ln>
        </p:spPr>
      </p:cxnSp>
      <p:sp>
        <p:nvSpPr>
          <p:cNvPr id="429" name="Google Shape;429;p85"/>
          <p:cNvSpPr txBox="1"/>
          <p:nvPr/>
        </p:nvSpPr>
        <p:spPr>
          <a:xfrm>
            <a:off x="1524000" y="1991019"/>
            <a:ext cx="9144000" cy="147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chemeClr val="lt1"/>
                </a:solidFill>
                <a:latin typeface="Century Gothic"/>
                <a:ea typeface="Century Gothic"/>
                <a:cs typeface="Century Gothic"/>
                <a:sym typeface="Century Gothic"/>
              </a:rPr>
              <a:t>Thank You</a:t>
            </a:r>
            <a:endParaRPr b="0" i="0" sz="90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430" name="Shape 430"/>
        <p:cNvGrpSpPr/>
        <p:nvPr/>
      </p:nvGrpSpPr>
      <p:grpSpPr>
        <a:xfrm>
          <a:off x="0" y="0"/>
          <a:ext cx="0" cy="0"/>
          <a:chOff x="0" y="0"/>
          <a:chExt cx="0" cy="0"/>
        </a:xfrm>
      </p:grpSpPr>
      <p:pic>
        <p:nvPicPr>
          <p:cNvPr id="431" name="Google Shape;431;p86"/>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432" name="Google Shape;432;p86"/>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Slide">
  <p:cSld name="16_Title Slide">
    <p:bg>
      <p:bgPr>
        <a:solidFill>
          <a:schemeClr val="accent4"/>
        </a:solidFill>
      </p:bgPr>
    </p:bg>
    <p:spTree>
      <p:nvGrpSpPr>
        <p:cNvPr id="37" name="Shape 37"/>
        <p:cNvGrpSpPr/>
        <p:nvPr/>
      </p:nvGrpSpPr>
      <p:grpSpPr>
        <a:xfrm>
          <a:off x="0" y="0"/>
          <a:ext cx="0" cy="0"/>
          <a:chOff x="0" y="0"/>
          <a:chExt cx="0" cy="0"/>
        </a:xfrm>
      </p:grpSpPr>
      <p:pic>
        <p:nvPicPr>
          <p:cNvPr id="38" name="Google Shape;38;p10"/>
          <p:cNvPicPr preferRelativeResize="0"/>
          <p:nvPr/>
        </p:nvPicPr>
        <p:blipFill rotWithShape="1">
          <a:blip r:embed="rId2">
            <a:alphaModFix amt="3000"/>
          </a:blip>
          <a:srcRect b="0" l="0" r="0" t="0"/>
          <a:stretch/>
        </p:blipFill>
        <p:spPr>
          <a:xfrm>
            <a:off x="0" y="0"/>
            <a:ext cx="12192000" cy="6858000"/>
          </a:xfrm>
          <a:prstGeom prst="rect">
            <a:avLst/>
          </a:prstGeom>
          <a:noFill/>
          <a:ln>
            <a:noFill/>
          </a:ln>
        </p:spPr>
      </p:pic>
      <p:sp>
        <p:nvSpPr>
          <p:cNvPr id="39" name="Google Shape;39;p10"/>
          <p:cNvSpPr txBox="1"/>
          <p:nvPr>
            <p:ph type="ctrTitle"/>
          </p:nvPr>
        </p:nvSpPr>
        <p:spPr>
          <a:xfrm>
            <a:off x="1535723" y="2093913"/>
            <a:ext cx="9144000" cy="1474787"/>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40" name="Google Shape;40;p10"/>
          <p:cNvPicPr preferRelativeResize="0"/>
          <p:nvPr/>
        </p:nvPicPr>
        <p:blipFill rotWithShape="1">
          <a:blip r:embed="rId3">
            <a:alphaModFix/>
          </a:blip>
          <a:srcRect b="0" l="0" r="0" t="0"/>
          <a:stretch/>
        </p:blipFill>
        <p:spPr>
          <a:xfrm>
            <a:off x="9011986" y="6002214"/>
            <a:ext cx="2386784" cy="401515"/>
          </a:xfrm>
          <a:prstGeom prst="rect">
            <a:avLst/>
          </a:prstGeom>
          <a:noFill/>
          <a:ln>
            <a:noFill/>
          </a:ln>
        </p:spPr>
      </p:pic>
      <p:sp>
        <p:nvSpPr>
          <p:cNvPr id="41" name="Google Shape;41;p10"/>
          <p:cNvSpPr txBox="1"/>
          <p:nvPr>
            <p:ph idx="1" type="body"/>
          </p:nvPr>
        </p:nvSpPr>
        <p:spPr>
          <a:xfrm>
            <a:off x="1535113" y="3733800"/>
            <a:ext cx="9144000" cy="11557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estrial"/>
                <a:ea typeface="Questrial"/>
                <a:cs typeface="Questrial"/>
                <a:sym typeface="Quest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estrial"/>
                <a:ea typeface="Questrial"/>
                <a:cs typeface="Questrial"/>
                <a:sym typeface="Quest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estrial"/>
                <a:ea typeface="Questrial"/>
                <a:cs typeface="Questrial"/>
                <a:sym typeface="Quest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
                                        </p:tgtEl>
                                        <p:attrNameLst>
                                          <p:attrName>style.visibility</p:attrName>
                                        </p:attrNameLst>
                                      </p:cBhvr>
                                      <p:to>
                                        <p:strVal val="visible"/>
                                      </p:to>
                                    </p:set>
                                    <p:animEffect filter="fade" transition="in">
                                      <p:cBhvr>
                                        <p:cTn dur="1000"/>
                                        <p:tgtEl>
                                          <p:spTgt spid="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
                                            <p:txEl>
                                              <p:pRg end="0" st="0"/>
                                            </p:txEl>
                                          </p:spTgt>
                                        </p:tgtEl>
                                        <p:attrNameLst>
                                          <p:attrName>style.visibility</p:attrName>
                                        </p:attrNameLst>
                                      </p:cBhvr>
                                      <p:to>
                                        <p:strVal val="visible"/>
                                      </p:to>
                                    </p:set>
                                    <p:animEffect filter="fade" transition="in">
                                      <p:cBhvr>
                                        <p:cTn dur="1000"/>
                                        <p:tgtEl>
                                          <p:spTgt spid="4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
                                            <p:txEl>
                                              <p:pRg end="1" st="1"/>
                                            </p:txEl>
                                          </p:spTgt>
                                        </p:tgtEl>
                                        <p:attrNameLst>
                                          <p:attrName>style.visibility</p:attrName>
                                        </p:attrNameLst>
                                      </p:cBhvr>
                                      <p:to>
                                        <p:strVal val="visible"/>
                                      </p:to>
                                    </p:set>
                                    <p:animEffect filter="fade" transition="in">
                                      <p:cBhvr>
                                        <p:cTn dur="1000"/>
                                        <p:tgtEl>
                                          <p:spTgt spid="41">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1">
                                            <p:txEl>
                                              <p:pRg end="2" st="2"/>
                                            </p:txEl>
                                          </p:spTgt>
                                        </p:tgtEl>
                                        <p:attrNameLst>
                                          <p:attrName>style.visibility</p:attrName>
                                        </p:attrNameLst>
                                      </p:cBhvr>
                                      <p:to>
                                        <p:strVal val="visible"/>
                                      </p:to>
                                    </p:set>
                                    <p:animEffect filter="fade" transition="in">
                                      <p:cBhvr>
                                        <p:cTn dur="1000"/>
                                        <p:tgtEl>
                                          <p:spTgt spid="41">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1">
                                            <p:txEl>
                                              <p:pRg end="3" st="3"/>
                                            </p:txEl>
                                          </p:spTgt>
                                        </p:tgtEl>
                                        <p:attrNameLst>
                                          <p:attrName>style.visibility</p:attrName>
                                        </p:attrNameLst>
                                      </p:cBhvr>
                                      <p:to>
                                        <p:strVal val="visible"/>
                                      </p:to>
                                    </p:set>
                                    <p:animEffect filter="fade" transition="in">
                                      <p:cBhvr>
                                        <p:cTn dur="1000"/>
                                        <p:tgtEl>
                                          <p:spTgt spid="41">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1">
                                            <p:txEl>
                                              <p:pRg end="4" st="4"/>
                                            </p:txEl>
                                          </p:spTgt>
                                        </p:tgtEl>
                                        <p:attrNameLst>
                                          <p:attrName>style.visibility</p:attrName>
                                        </p:attrNameLst>
                                      </p:cBhvr>
                                      <p:to>
                                        <p:strVal val="visible"/>
                                      </p:to>
                                    </p:set>
                                    <p:animEffect filter="fade" transition="in">
                                      <p:cBhvr>
                                        <p:cTn dur="1000"/>
                                        <p:tgtEl>
                                          <p:spTgt spid="41">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1">
                                            <p:txEl>
                                              <p:pRg end="5" st="5"/>
                                            </p:txEl>
                                          </p:spTgt>
                                        </p:tgtEl>
                                        <p:attrNameLst>
                                          <p:attrName>style.visibility</p:attrName>
                                        </p:attrNameLst>
                                      </p:cBhvr>
                                      <p:to>
                                        <p:strVal val="visible"/>
                                      </p:to>
                                    </p:set>
                                    <p:animEffect filter="fade" transition="in">
                                      <p:cBhvr>
                                        <p:cTn dur="1000"/>
                                        <p:tgtEl>
                                          <p:spTgt spid="41">
                                            <p:txEl>
                                              <p:pRg end="5" st="5"/>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1">
                                            <p:txEl>
                                              <p:pRg end="6" st="6"/>
                                            </p:txEl>
                                          </p:spTgt>
                                        </p:tgtEl>
                                        <p:attrNameLst>
                                          <p:attrName>style.visibility</p:attrName>
                                        </p:attrNameLst>
                                      </p:cBhvr>
                                      <p:to>
                                        <p:strVal val="visible"/>
                                      </p:to>
                                    </p:set>
                                    <p:animEffect filter="fade" transition="in">
                                      <p:cBhvr>
                                        <p:cTn dur="1000"/>
                                        <p:tgtEl>
                                          <p:spTgt spid="41">
                                            <p:txEl>
                                              <p:pRg end="6" st="6"/>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1">
                                            <p:txEl>
                                              <p:pRg end="7" st="7"/>
                                            </p:txEl>
                                          </p:spTgt>
                                        </p:tgtEl>
                                        <p:attrNameLst>
                                          <p:attrName>style.visibility</p:attrName>
                                        </p:attrNameLst>
                                      </p:cBhvr>
                                      <p:to>
                                        <p:strVal val="visible"/>
                                      </p:to>
                                    </p:set>
                                    <p:animEffect filter="fade" transition="in">
                                      <p:cBhvr>
                                        <p:cTn dur="1000"/>
                                        <p:tgtEl>
                                          <p:spTgt spid="41">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1">
                                            <p:txEl>
                                              <p:pRg end="8" st="8"/>
                                            </p:txEl>
                                          </p:spTgt>
                                        </p:tgtEl>
                                        <p:attrNameLst>
                                          <p:attrName>style.visibility</p:attrName>
                                        </p:attrNameLst>
                                      </p:cBhvr>
                                      <p:to>
                                        <p:strVal val="visible"/>
                                      </p:to>
                                    </p:set>
                                    <p:animEffect filter="fade" transition="in">
                                      <p:cBhvr>
                                        <p:cTn dur="1000"/>
                                        <p:tgtEl>
                                          <p:spTgt spid="4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6.png"/><Relationship Id="rId2" Type="http://schemas.openxmlformats.org/officeDocument/2006/relationships/image" Target="../media/image14.png"/><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theme" Target="../theme/theme5.xml"/><Relationship Id="rId16" Type="http://schemas.openxmlformats.org/officeDocument/2006/relationships/slideLayout" Target="../slideLayouts/slideLayout25.xml"/><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theme" Target="../theme/theme4.xml"/><Relationship Id="rId16" Type="http://schemas.openxmlformats.org/officeDocument/2006/relationships/slideLayout" Target="../slideLayouts/slideLayout41.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1.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21" Type="http://schemas.openxmlformats.org/officeDocument/2006/relationships/theme" Target="../theme/theme6.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5" Type="http://schemas.openxmlformats.org/officeDocument/2006/relationships/slideLayout" Target="../slideLayouts/slideLayout46.xml"/><Relationship Id="rId19" Type="http://schemas.openxmlformats.org/officeDocument/2006/relationships/slideLayout" Target="../slideLayouts/slideLayout60.xml"/><Relationship Id="rId6" Type="http://schemas.openxmlformats.org/officeDocument/2006/relationships/slideLayout" Target="../slideLayouts/slideLayout47.xml"/><Relationship Id="rId18" Type="http://schemas.openxmlformats.org/officeDocument/2006/relationships/slideLayout" Target="../slideLayouts/slideLayout59.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1.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21" Type="http://schemas.openxmlformats.org/officeDocument/2006/relationships/theme" Target="../theme/theme2.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5" Type="http://schemas.openxmlformats.org/officeDocument/2006/relationships/slideLayout" Target="../slideLayouts/slideLayout66.xml"/><Relationship Id="rId19" Type="http://schemas.openxmlformats.org/officeDocument/2006/relationships/slideLayout" Target="../slideLayouts/slideLayout80.xml"/><Relationship Id="rId6" Type="http://schemas.openxmlformats.org/officeDocument/2006/relationships/slideLayout" Target="../slideLayouts/slideLayout67.xml"/><Relationship Id="rId18" Type="http://schemas.openxmlformats.org/officeDocument/2006/relationships/slideLayout" Target="../slideLayouts/slideLayout79.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id="127" name="Google Shape;127;p18"/>
          <p:cNvPicPr preferRelativeResize="0"/>
          <p:nvPr/>
        </p:nvPicPr>
        <p:blipFill rotWithShape="1">
          <a:blip r:embed="rId1">
            <a:alphaModFix amt="3000"/>
          </a:blip>
          <a:srcRect b="0" l="0" r="0" t="0"/>
          <a:stretch/>
        </p:blipFill>
        <p:spPr>
          <a:xfrm>
            <a:off x="0" y="0"/>
            <a:ext cx="12192000" cy="6858000"/>
          </a:xfrm>
          <a:prstGeom prst="rect">
            <a:avLst/>
          </a:prstGeom>
          <a:noFill/>
          <a:ln>
            <a:noFill/>
          </a:ln>
        </p:spPr>
      </p:pic>
      <p:sp>
        <p:nvSpPr>
          <p:cNvPr id="128" name="Google Shape;128;p18"/>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Questrial"/>
              <a:buNone/>
              <a:defRPr b="0" i="0" sz="4400" u="none" cap="none" strike="noStrike">
                <a:solidFill>
                  <a:schemeClr val="dk1"/>
                </a:solidFill>
                <a:latin typeface="Questrial"/>
                <a:ea typeface="Questrial"/>
                <a:cs typeface="Questrial"/>
                <a:sym typeface="Quest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9" name="Google Shape;129;p18"/>
          <p:cNvSpPr txBox="1"/>
          <p:nvPr>
            <p:ph idx="1" type="body"/>
          </p:nvPr>
        </p:nvSpPr>
        <p:spPr>
          <a:xfrm>
            <a:off x="838200" y="1825625"/>
            <a:ext cx="10515600" cy="38445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1pPr>
            <a:lvl2pPr indent="-365760" lvl="1" marL="914400" marR="0" rtl="0" algn="l">
              <a:lnSpc>
                <a:spcPct val="90000"/>
              </a:lnSpc>
              <a:spcBef>
                <a:spcPts val="500"/>
              </a:spcBef>
              <a:spcAft>
                <a:spcPts val="0"/>
              </a:spcAft>
              <a:buClr>
                <a:schemeClr val="dk1"/>
              </a:buClr>
              <a:buSzPts val="2160"/>
              <a:buFont typeface="Calibri"/>
              <a:buChar char="•"/>
              <a:defRPr b="0" i="0" sz="24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Calibri"/>
              <a:buChar char="•"/>
              <a:defRPr b="0" i="0" sz="2000" u="none" cap="none" strike="noStrike">
                <a:solidFill>
                  <a:schemeClr val="dk1"/>
                </a:solidFill>
                <a:latin typeface="Calibri"/>
                <a:ea typeface="Calibri"/>
                <a:cs typeface="Calibri"/>
                <a:sym typeface="Calibri"/>
              </a:defRPr>
            </a:lvl3pPr>
            <a:lvl4pPr indent="-308610" lvl="3" marL="1828800" marR="0" rtl="0" algn="l">
              <a:lnSpc>
                <a:spcPct val="90000"/>
              </a:lnSpc>
              <a:spcBef>
                <a:spcPts val="500"/>
              </a:spcBef>
              <a:spcAft>
                <a:spcPts val="0"/>
              </a:spcAft>
              <a:buClr>
                <a:schemeClr val="dk1"/>
              </a:buClr>
              <a:buSzPts val="1260"/>
              <a:buFont typeface="Calibri"/>
              <a:buChar char="•"/>
              <a:defRPr b="0" i="0" sz="1800" u="none" cap="none" strike="noStrike">
                <a:solidFill>
                  <a:schemeClr val="dk1"/>
                </a:solidFill>
                <a:latin typeface="Calibri"/>
                <a:ea typeface="Calibri"/>
                <a:cs typeface="Calibri"/>
                <a:sym typeface="Calibri"/>
              </a:defRPr>
            </a:lvl4pPr>
            <a:lvl5pPr indent="-297179" lvl="4" marL="2286000" marR="0" rtl="0" algn="l">
              <a:lnSpc>
                <a:spcPct val="90000"/>
              </a:lnSpc>
              <a:spcBef>
                <a:spcPts val="500"/>
              </a:spcBef>
              <a:spcAft>
                <a:spcPts val="0"/>
              </a:spcAft>
              <a:buClr>
                <a:schemeClr val="dk1"/>
              </a:buClr>
              <a:buSzPts val="1080"/>
              <a:buFont typeface="Calibri"/>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30" name="Google Shape;130;p18"/>
          <p:cNvPicPr preferRelativeResize="0"/>
          <p:nvPr/>
        </p:nvPicPr>
        <p:blipFill rotWithShape="1">
          <a:blip r:embed="rId2">
            <a:alphaModFix/>
          </a:blip>
          <a:srcRect b="0" l="0" r="0" t="0"/>
          <a:stretch/>
        </p:blipFill>
        <p:spPr>
          <a:xfrm>
            <a:off x="9086970" y="5537662"/>
            <a:ext cx="2446800" cy="961800"/>
          </a:xfrm>
          <a:prstGeom prst="rect">
            <a:avLst/>
          </a:prstGeom>
          <a:noFill/>
          <a:ln>
            <a:noFill/>
          </a:ln>
        </p:spPr>
      </p:pic>
      <p:pic>
        <p:nvPicPr>
          <p:cNvPr id="131" name="Google Shape;131;p18"/>
          <p:cNvPicPr preferRelativeResize="0"/>
          <p:nvPr/>
        </p:nvPicPr>
        <p:blipFill>
          <a:blip r:embed="rId3">
            <a:alphaModFix/>
          </a:blip>
          <a:stretch>
            <a:fillRect/>
          </a:stretch>
        </p:blipFill>
        <p:spPr>
          <a:xfrm>
            <a:off x="11273100" y="6402184"/>
            <a:ext cx="394031" cy="379603"/>
          </a:xfrm>
          <a:prstGeom prst="rect">
            <a:avLst/>
          </a:prstGeom>
          <a:noFill/>
          <a:ln>
            <a:noFill/>
          </a:ln>
        </p:spPr>
      </p:pic>
      <p:pic>
        <p:nvPicPr>
          <p:cNvPr id="132" name="Google Shape;132;p18"/>
          <p:cNvPicPr preferRelativeResize="0"/>
          <p:nvPr/>
        </p:nvPicPr>
        <p:blipFill>
          <a:blip r:embed="rId3">
            <a:alphaModFix/>
          </a:blip>
          <a:stretch>
            <a:fillRect/>
          </a:stretch>
        </p:blipFill>
        <p:spPr>
          <a:xfrm>
            <a:off x="11721800" y="5969919"/>
            <a:ext cx="394031" cy="379603"/>
          </a:xfrm>
          <a:prstGeom prst="rect">
            <a:avLst/>
          </a:prstGeom>
          <a:noFill/>
          <a:ln>
            <a:noFill/>
          </a:ln>
        </p:spPr>
      </p:pic>
      <p:pic>
        <p:nvPicPr>
          <p:cNvPr id="133" name="Google Shape;133;p18"/>
          <p:cNvPicPr preferRelativeResize="0"/>
          <p:nvPr/>
        </p:nvPicPr>
        <p:blipFill>
          <a:blip r:embed="rId3">
            <a:alphaModFix/>
          </a:blip>
          <a:stretch>
            <a:fillRect/>
          </a:stretch>
        </p:blipFill>
        <p:spPr>
          <a:xfrm>
            <a:off x="11721800" y="5537653"/>
            <a:ext cx="394031" cy="379603"/>
          </a:xfrm>
          <a:prstGeom prst="rect">
            <a:avLst/>
          </a:prstGeom>
          <a:noFill/>
          <a:ln>
            <a:noFill/>
          </a:ln>
        </p:spPr>
      </p:pic>
      <p:pic>
        <p:nvPicPr>
          <p:cNvPr id="134" name="Google Shape;134;p18"/>
          <p:cNvPicPr preferRelativeResize="0"/>
          <p:nvPr/>
        </p:nvPicPr>
        <p:blipFill>
          <a:blip r:embed="rId3">
            <a:alphaModFix/>
          </a:blip>
          <a:stretch>
            <a:fillRect/>
          </a:stretch>
        </p:blipFill>
        <p:spPr>
          <a:xfrm>
            <a:off x="11721795" y="6402184"/>
            <a:ext cx="394031" cy="379603"/>
          </a:xfrm>
          <a:prstGeom prst="rect">
            <a:avLst/>
          </a:prstGeom>
          <a:noFill/>
          <a:ln>
            <a:noFill/>
          </a:ln>
        </p:spPr>
      </p:pic>
      <p:pic>
        <p:nvPicPr>
          <p:cNvPr id="135" name="Google Shape;135;p18"/>
          <p:cNvPicPr preferRelativeResize="0"/>
          <p:nvPr/>
        </p:nvPicPr>
        <p:blipFill>
          <a:blip r:embed="rId4">
            <a:alphaModFix/>
          </a:blip>
          <a:stretch>
            <a:fillRect/>
          </a:stretch>
        </p:blipFill>
        <p:spPr>
          <a:xfrm>
            <a:off x="8060957" y="5969931"/>
            <a:ext cx="394031" cy="379603"/>
          </a:xfrm>
          <a:prstGeom prst="rect">
            <a:avLst/>
          </a:prstGeom>
          <a:noFill/>
          <a:ln>
            <a:noFill/>
          </a:ln>
        </p:spPr>
      </p:pic>
      <p:pic>
        <p:nvPicPr>
          <p:cNvPr id="136" name="Google Shape;136;p18"/>
          <p:cNvPicPr preferRelativeResize="0"/>
          <p:nvPr/>
        </p:nvPicPr>
        <p:blipFill>
          <a:blip r:embed="rId4">
            <a:alphaModFix/>
          </a:blip>
          <a:stretch>
            <a:fillRect/>
          </a:stretch>
        </p:blipFill>
        <p:spPr>
          <a:xfrm>
            <a:off x="8509652" y="5969931"/>
            <a:ext cx="394031" cy="379603"/>
          </a:xfrm>
          <a:prstGeom prst="rect">
            <a:avLst/>
          </a:prstGeom>
          <a:noFill/>
          <a:ln>
            <a:noFill/>
          </a:ln>
        </p:spPr>
      </p:pic>
      <p:pic>
        <p:nvPicPr>
          <p:cNvPr id="137" name="Google Shape;137;p18"/>
          <p:cNvPicPr preferRelativeResize="0"/>
          <p:nvPr/>
        </p:nvPicPr>
        <p:blipFill>
          <a:blip r:embed="rId4">
            <a:alphaModFix/>
          </a:blip>
          <a:stretch>
            <a:fillRect/>
          </a:stretch>
        </p:blipFill>
        <p:spPr>
          <a:xfrm>
            <a:off x="8509652" y="6402197"/>
            <a:ext cx="394031" cy="379603"/>
          </a:xfrm>
          <a:prstGeom prst="rect">
            <a:avLst/>
          </a:prstGeom>
          <a:noFill/>
          <a:ln>
            <a:noFill/>
          </a:ln>
        </p:spPr>
      </p:pic>
      <p:pic>
        <p:nvPicPr>
          <p:cNvPr id="138" name="Google Shape;138;p18"/>
          <p:cNvPicPr preferRelativeResize="0"/>
          <p:nvPr/>
        </p:nvPicPr>
        <p:blipFill>
          <a:blip r:embed="rId4">
            <a:alphaModFix/>
          </a:blip>
          <a:stretch>
            <a:fillRect/>
          </a:stretch>
        </p:blipFill>
        <p:spPr>
          <a:xfrm>
            <a:off x="8958347" y="6402197"/>
            <a:ext cx="394031" cy="379603"/>
          </a:xfrm>
          <a:prstGeom prst="rect">
            <a:avLst/>
          </a:prstGeom>
          <a:noFill/>
          <a:ln>
            <a:noFill/>
          </a:ln>
        </p:spPr>
      </p:pic>
      <p:pic>
        <p:nvPicPr>
          <p:cNvPr id="139" name="Google Shape;139;p18"/>
          <p:cNvPicPr preferRelativeResize="0"/>
          <p:nvPr/>
        </p:nvPicPr>
        <p:blipFill>
          <a:blip r:embed="rId5">
            <a:alphaModFix/>
          </a:blip>
          <a:stretch>
            <a:fillRect/>
          </a:stretch>
        </p:blipFill>
        <p:spPr>
          <a:xfrm>
            <a:off x="1335110" y="6402197"/>
            <a:ext cx="394031" cy="379603"/>
          </a:xfrm>
          <a:prstGeom prst="rect">
            <a:avLst/>
          </a:prstGeom>
          <a:noFill/>
          <a:ln>
            <a:noFill/>
          </a:ln>
        </p:spPr>
      </p:pic>
      <p:pic>
        <p:nvPicPr>
          <p:cNvPr id="140" name="Google Shape;140;p18"/>
          <p:cNvPicPr preferRelativeResize="0"/>
          <p:nvPr/>
        </p:nvPicPr>
        <p:blipFill>
          <a:blip r:embed="rId5">
            <a:alphaModFix/>
          </a:blip>
          <a:stretch>
            <a:fillRect/>
          </a:stretch>
        </p:blipFill>
        <p:spPr>
          <a:xfrm>
            <a:off x="1783805" y="6402197"/>
            <a:ext cx="394031" cy="379603"/>
          </a:xfrm>
          <a:prstGeom prst="rect">
            <a:avLst/>
          </a:prstGeom>
          <a:noFill/>
          <a:ln>
            <a:noFill/>
          </a:ln>
        </p:spPr>
      </p:pic>
      <p:pic>
        <p:nvPicPr>
          <p:cNvPr id="141" name="Google Shape;141;p18"/>
          <p:cNvPicPr preferRelativeResize="0"/>
          <p:nvPr/>
        </p:nvPicPr>
        <p:blipFill>
          <a:blip r:embed="rId5">
            <a:alphaModFix/>
          </a:blip>
          <a:stretch>
            <a:fillRect/>
          </a:stretch>
        </p:blipFill>
        <p:spPr>
          <a:xfrm>
            <a:off x="2232500" y="6402197"/>
            <a:ext cx="394031" cy="379603"/>
          </a:xfrm>
          <a:prstGeom prst="rect">
            <a:avLst/>
          </a:prstGeom>
          <a:noFill/>
          <a:ln>
            <a:noFill/>
          </a:ln>
        </p:spPr>
      </p:pic>
      <p:pic>
        <p:nvPicPr>
          <p:cNvPr id="142" name="Google Shape;142;p18"/>
          <p:cNvPicPr preferRelativeResize="0"/>
          <p:nvPr/>
        </p:nvPicPr>
        <p:blipFill>
          <a:blip r:embed="rId5">
            <a:alphaModFix/>
          </a:blip>
          <a:stretch>
            <a:fillRect/>
          </a:stretch>
        </p:blipFill>
        <p:spPr>
          <a:xfrm>
            <a:off x="1783805" y="5969931"/>
            <a:ext cx="394031" cy="379603"/>
          </a:xfrm>
          <a:prstGeom prst="rect">
            <a:avLst/>
          </a:prstGeom>
          <a:noFill/>
          <a:ln>
            <a:noFill/>
          </a:ln>
        </p:spPr>
      </p:pic>
      <p:pic>
        <p:nvPicPr>
          <p:cNvPr id="143" name="Google Shape;143;p18"/>
          <p:cNvPicPr preferRelativeResize="0"/>
          <p:nvPr/>
        </p:nvPicPr>
        <p:blipFill>
          <a:blip r:embed="rId6">
            <a:alphaModFix/>
          </a:blip>
          <a:stretch>
            <a:fillRect/>
          </a:stretch>
        </p:blipFill>
        <p:spPr>
          <a:xfrm>
            <a:off x="10815545" y="797397"/>
            <a:ext cx="394031" cy="379603"/>
          </a:xfrm>
          <a:prstGeom prst="rect">
            <a:avLst/>
          </a:prstGeom>
          <a:noFill/>
          <a:ln>
            <a:noFill/>
          </a:ln>
        </p:spPr>
      </p:pic>
      <p:pic>
        <p:nvPicPr>
          <p:cNvPr id="144" name="Google Shape;144;p18"/>
          <p:cNvPicPr preferRelativeResize="0"/>
          <p:nvPr/>
        </p:nvPicPr>
        <p:blipFill>
          <a:blip r:embed="rId6">
            <a:alphaModFix/>
          </a:blip>
          <a:stretch>
            <a:fillRect/>
          </a:stretch>
        </p:blipFill>
        <p:spPr>
          <a:xfrm>
            <a:off x="11264240" y="797397"/>
            <a:ext cx="394031" cy="379603"/>
          </a:xfrm>
          <a:prstGeom prst="rect">
            <a:avLst/>
          </a:prstGeom>
          <a:noFill/>
          <a:ln>
            <a:noFill/>
          </a:ln>
        </p:spPr>
      </p:pic>
      <p:pic>
        <p:nvPicPr>
          <p:cNvPr id="145" name="Google Shape;145;p18"/>
          <p:cNvPicPr preferRelativeResize="0"/>
          <p:nvPr/>
        </p:nvPicPr>
        <p:blipFill>
          <a:blip r:embed="rId6">
            <a:alphaModFix/>
          </a:blip>
          <a:stretch>
            <a:fillRect/>
          </a:stretch>
        </p:blipFill>
        <p:spPr>
          <a:xfrm>
            <a:off x="10815545" y="365131"/>
            <a:ext cx="394031" cy="379603"/>
          </a:xfrm>
          <a:prstGeom prst="rect">
            <a:avLst/>
          </a:prstGeom>
          <a:noFill/>
          <a:ln>
            <a:noFill/>
          </a:ln>
        </p:spPr>
      </p:pic>
      <p:pic>
        <p:nvPicPr>
          <p:cNvPr id="146" name="Google Shape;146;p18"/>
          <p:cNvPicPr preferRelativeResize="0"/>
          <p:nvPr/>
        </p:nvPicPr>
        <p:blipFill>
          <a:blip r:embed="rId6">
            <a:alphaModFix/>
          </a:blip>
          <a:stretch>
            <a:fillRect/>
          </a:stretch>
        </p:blipFill>
        <p:spPr>
          <a:xfrm>
            <a:off x="11264240" y="365131"/>
            <a:ext cx="394031" cy="379603"/>
          </a:xfrm>
          <a:prstGeom prst="rect">
            <a:avLst/>
          </a:prstGeom>
          <a:noFill/>
          <a:ln>
            <a:noFill/>
          </a:ln>
        </p:spPr>
      </p:pic>
      <p:pic>
        <p:nvPicPr>
          <p:cNvPr id="147" name="Google Shape;147;p18"/>
          <p:cNvPicPr preferRelativeResize="0"/>
          <p:nvPr/>
        </p:nvPicPr>
        <p:blipFill>
          <a:blip r:embed="rId7">
            <a:alphaModFix/>
          </a:blip>
          <a:stretch>
            <a:fillRect/>
          </a:stretch>
        </p:blipFill>
        <p:spPr>
          <a:xfrm>
            <a:off x="267174" y="2363597"/>
            <a:ext cx="394031" cy="379603"/>
          </a:xfrm>
          <a:prstGeom prst="rect">
            <a:avLst/>
          </a:prstGeom>
          <a:noFill/>
          <a:ln>
            <a:noFill/>
          </a:ln>
        </p:spPr>
      </p:pic>
      <p:pic>
        <p:nvPicPr>
          <p:cNvPr id="148" name="Google Shape;148;p18"/>
          <p:cNvPicPr preferRelativeResize="0"/>
          <p:nvPr/>
        </p:nvPicPr>
        <p:blipFill>
          <a:blip r:embed="rId7">
            <a:alphaModFix/>
          </a:blip>
          <a:stretch>
            <a:fillRect/>
          </a:stretch>
        </p:blipFill>
        <p:spPr>
          <a:xfrm>
            <a:off x="267174" y="1931331"/>
            <a:ext cx="394031" cy="379603"/>
          </a:xfrm>
          <a:prstGeom prst="rect">
            <a:avLst/>
          </a:prstGeom>
          <a:noFill/>
          <a:ln>
            <a:noFill/>
          </a:ln>
        </p:spPr>
      </p:pic>
      <p:pic>
        <p:nvPicPr>
          <p:cNvPr id="149" name="Google Shape;149;p18"/>
          <p:cNvPicPr preferRelativeResize="0"/>
          <p:nvPr/>
        </p:nvPicPr>
        <p:blipFill>
          <a:blip r:embed="rId7">
            <a:alphaModFix/>
          </a:blip>
          <a:stretch>
            <a:fillRect/>
          </a:stretch>
        </p:blipFill>
        <p:spPr>
          <a:xfrm>
            <a:off x="267174" y="1499066"/>
            <a:ext cx="394031" cy="379603"/>
          </a:xfrm>
          <a:prstGeom prst="rect">
            <a:avLst/>
          </a:prstGeom>
          <a:noFill/>
          <a:ln>
            <a:noFill/>
          </a:ln>
        </p:spPr>
      </p:pic>
      <p:pic>
        <p:nvPicPr>
          <p:cNvPr id="150" name="Google Shape;150;p18"/>
          <p:cNvPicPr preferRelativeResize="0"/>
          <p:nvPr/>
        </p:nvPicPr>
        <p:blipFill>
          <a:blip r:embed="rId7">
            <a:alphaModFix/>
          </a:blip>
          <a:stretch>
            <a:fillRect/>
          </a:stretch>
        </p:blipFill>
        <p:spPr>
          <a:xfrm>
            <a:off x="267174" y="1066800"/>
            <a:ext cx="394031" cy="379603"/>
          </a:xfrm>
          <a:prstGeom prst="rect">
            <a:avLst/>
          </a:prstGeom>
          <a:noFill/>
          <a:ln>
            <a:noFill/>
          </a:ln>
        </p:spPr>
      </p:pic>
      <p:pic>
        <p:nvPicPr>
          <p:cNvPr id="151" name="Google Shape;151;p18"/>
          <p:cNvPicPr preferRelativeResize="0"/>
          <p:nvPr/>
        </p:nvPicPr>
        <p:blipFill>
          <a:blip r:embed="rId7">
            <a:alphaModFix/>
          </a:blip>
          <a:stretch>
            <a:fillRect/>
          </a:stretch>
        </p:blipFill>
        <p:spPr>
          <a:xfrm>
            <a:off x="6714860" y="6402172"/>
            <a:ext cx="394031" cy="379603"/>
          </a:xfrm>
          <a:prstGeom prst="rect">
            <a:avLst/>
          </a:prstGeom>
          <a:noFill/>
          <a:ln>
            <a:noFill/>
          </a:ln>
        </p:spPr>
      </p:pic>
      <p:pic>
        <p:nvPicPr>
          <p:cNvPr id="152" name="Google Shape;152;p18"/>
          <p:cNvPicPr preferRelativeResize="0"/>
          <p:nvPr/>
        </p:nvPicPr>
        <p:blipFill>
          <a:blip r:embed="rId7">
            <a:alphaModFix/>
          </a:blip>
          <a:stretch>
            <a:fillRect/>
          </a:stretch>
        </p:blipFill>
        <p:spPr>
          <a:xfrm>
            <a:off x="7163555" y="6402172"/>
            <a:ext cx="394031" cy="379603"/>
          </a:xfrm>
          <a:prstGeom prst="rect">
            <a:avLst/>
          </a:prstGeom>
          <a:noFill/>
          <a:ln>
            <a:noFill/>
          </a:ln>
        </p:spPr>
      </p:pic>
      <p:pic>
        <p:nvPicPr>
          <p:cNvPr id="153" name="Google Shape;153;p18"/>
          <p:cNvPicPr preferRelativeResize="0"/>
          <p:nvPr/>
        </p:nvPicPr>
        <p:blipFill>
          <a:blip r:embed="rId7">
            <a:alphaModFix/>
          </a:blip>
          <a:stretch>
            <a:fillRect/>
          </a:stretch>
        </p:blipFill>
        <p:spPr>
          <a:xfrm>
            <a:off x="7612250" y="6402172"/>
            <a:ext cx="394031" cy="379603"/>
          </a:xfrm>
          <a:prstGeom prst="rect">
            <a:avLst/>
          </a:prstGeom>
          <a:noFill/>
          <a:ln>
            <a:noFill/>
          </a:ln>
        </p:spPr>
      </p:pic>
      <p:pic>
        <p:nvPicPr>
          <p:cNvPr id="154" name="Google Shape;154;p18"/>
          <p:cNvPicPr preferRelativeResize="0"/>
          <p:nvPr/>
        </p:nvPicPr>
        <p:blipFill>
          <a:blip r:embed="rId7">
            <a:alphaModFix/>
          </a:blip>
          <a:stretch>
            <a:fillRect/>
          </a:stretch>
        </p:blipFill>
        <p:spPr>
          <a:xfrm>
            <a:off x="8060944" y="6402172"/>
            <a:ext cx="394031" cy="3796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72.jpg"/><Relationship Id="rId7" Type="http://schemas.openxmlformats.org/officeDocument/2006/relationships/image" Target="../media/image45.png"/><Relationship Id="rId8"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s://github.com/goyney/extra-lif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 Id="rId3" Type="http://schemas.openxmlformats.org/officeDocument/2006/relationships/image" Target="../media/image66.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72.jpg"/><Relationship Id="rId5" Type="http://schemas.openxmlformats.org/officeDocument/2006/relationships/image" Target="../media/image45.png"/><Relationship Id="rId6"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74.jp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image" Target="../media/image62.png"/><Relationship Id="rId6" Type="http://schemas.openxmlformats.org/officeDocument/2006/relationships/image" Target="../media/image58.png"/><Relationship Id="rId7" Type="http://schemas.openxmlformats.org/officeDocument/2006/relationships/image" Target="../media/image65.png"/><Relationship Id="rId8"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7"/>
          <p:cNvSpPr txBox="1"/>
          <p:nvPr>
            <p:ph type="ctrTitle"/>
          </p:nvPr>
        </p:nvSpPr>
        <p:spPr>
          <a:xfrm>
            <a:off x="1524000" y="295275"/>
            <a:ext cx="9144000" cy="214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1UP: Empowering Communities with APIs</a:t>
            </a:r>
            <a:endParaRPr/>
          </a:p>
        </p:txBody>
      </p:sp>
      <p:grpSp>
        <p:nvGrpSpPr>
          <p:cNvPr id="438" name="Google Shape;438;p87"/>
          <p:cNvGrpSpPr/>
          <p:nvPr/>
        </p:nvGrpSpPr>
        <p:grpSpPr>
          <a:xfrm>
            <a:off x="947960" y="401831"/>
            <a:ext cx="842746" cy="1244144"/>
            <a:chOff x="958035" y="750231"/>
            <a:chExt cx="842746" cy="1244144"/>
          </a:xfrm>
        </p:grpSpPr>
        <p:pic>
          <p:nvPicPr>
            <p:cNvPr id="439" name="Google Shape;439;p87"/>
            <p:cNvPicPr preferRelativeResize="0"/>
            <p:nvPr/>
          </p:nvPicPr>
          <p:blipFill>
            <a:blip r:embed="rId3">
              <a:alphaModFix/>
            </a:blip>
            <a:stretch>
              <a:fillRect/>
            </a:stretch>
          </p:blipFill>
          <p:spPr>
            <a:xfrm>
              <a:off x="958035" y="1614772"/>
              <a:ext cx="394031" cy="379603"/>
            </a:xfrm>
            <a:prstGeom prst="rect">
              <a:avLst/>
            </a:prstGeom>
            <a:noFill/>
            <a:ln>
              <a:noFill/>
            </a:ln>
          </p:spPr>
        </p:pic>
        <p:pic>
          <p:nvPicPr>
            <p:cNvPr id="440" name="Google Shape;440;p87"/>
            <p:cNvPicPr preferRelativeResize="0"/>
            <p:nvPr/>
          </p:nvPicPr>
          <p:blipFill>
            <a:blip r:embed="rId3">
              <a:alphaModFix/>
            </a:blip>
            <a:stretch>
              <a:fillRect/>
            </a:stretch>
          </p:blipFill>
          <p:spPr>
            <a:xfrm>
              <a:off x="958055" y="1182497"/>
              <a:ext cx="394031" cy="379603"/>
            </a:xfrm>
            <a:prstGeom prst="rect">
              <a:avLst/>
            </a:prstGeom>
            <a:noFill/>
            <a:ln>
              <a:noFill/>
            </a:ln>
          </p:spPr>
        </p:pic>
        <p:pic>
          <p:nvPicPr>
            <p:cNvPr id="441" name="Google Shape;441;p87"/>
            <p:cNvPicPr preferRelativeResize="0"/>
            <p:nvPr/>
          </p:nvPicPr>
          <p:blipFill>
            <a:blip r:embed="rId3">
              <a:alphaModFix/>
            </a:blip>
            <a:stretch>
              <a:fillRect/>
            </a:stretch>
          </p:blipFill>
          <p:spPr>
            <a:xfrm>
              <a:off x="1406750" y="1182497"/>
              <a:ext cx="394031" cy="379603"/>
            </a:xfrm>
            <a:prstGeom prst="rect">
              <a:avLst/>
            </a:prstGeom>
            <a:noFill/>
            <a:ln>
              <a:noFill/>
            </a:ln>
          </p:spPr>
        </p:pic>
        <p:pic>
          <p:nvPicPr>
            <p:cNvPr id="442" name="Google Shape;442;p87"/>
            <p:cNvPicPr preferRelativeResize="0"/>
            <p:nvPr/>
          </p:nvPicPr>
          <p:blipFill>
            <a:blip r:embed="rId3">
              <a:alphaModFix/>
            </a:blip>
            <a:stretch>
              <a:fillRect/>
            </a:stretch>
          </p:blipFill>
          <p:spPr>
            <a:xfrm>
              <a:off x="958055" y="750231"/>
              <a:ext cx="394031" cy="379603"/>
            </a:xfrm>
            <a:prstGeom prst="rect">
              <a:avLst/>
            </a:prstGeom>
            <a:noFill/>
            <a:ln>
              <a:noFill/>
            </a:ln>
          </p:spPr>
        </p:pic>
      </p:grpSp>
      <p:pic>
        <p:nvPicPr>
          <p:cNvPr id="443" name="Google Shape;443;p87"/>
          <p:cNvPicPr preferRelativeResize="0"/>
          <p:nvPr/>
        </p:nvPicPr>
        <p:blipFill>
          <a:blip r:embed="rId4">
            <a:alphaModFix/>
          </a:blip>
          <a:stretch>
            <a:fillRect/>
          </a:stretch>
        </p:blipFill>
        <p:spPr>
          <a:xfrm>
            <a:off x="10839924" y="1934972"/>
            <a:ext cx="394031" cy="379603"/>
          </a:xfrm>
          <a:prstGeom prst="rect">
            <a:avLst/>
          </a:prstGeom>
          <a:noFill/>
          <a:ln>
            <a:noFill/>
          </a:ln>
        </p:spPr>
      </p:pic>
      <p:pic>
        <p:nvPicPr>
          <p:cNvPr id="444" name="Google Shape;444;p87"/>
          <p:cNvPicPr preferRelativeResize="0"/>
          <p:nvPr/>
        </p:nvPicPr>
        <p:blipFill>
          <a:blip r:embed="rId4">
            <a:alphaModFix/>
          </a:blip>
          <a:stretch>
            <a:fillRect/>
          </a:stretch>
        </p:blipFill>
        <p:spPr>
          <a:xfrm>
            <a:off x="10839924" y="1502706"/>
            <a:ext cx="394031" cy="379603"/>
          </a:xfrm>
          <a:prstGeom prst="rect">
            <a:avLst/>
          </a:prstGeom>
          <a:noFill/>
          <a:ln>
            <a:noFill/>
          </a:ln>
        </p:spPr>
      </p:pic>
      <p:pic>
        <p:nvPicPr>
          <p:cNvPr id="445" name="Google Shape;445;p87"/>
          <p:cNvPicPr preferRelativeResize="0"/>
          <p:nvPr/>
        </p:nvPicPr>
        <p:blipFill>
          <a:blip r:embed="rId4">
            <a:alphaModFix/>
          </a:blip>
          <a:stretch>
            <a:fillRect/>
          </a:stretch>
        </p:blipFill>
        <p:spPr>
          <a:xfrm>
            <a:off x="10839924" y="1070441"/>
            <a:ext cx="394031" cy="379603"/>
          </a:xfrm>
          <a:prstGeom prst="rect">
            <a:avLst/>
          </a:prstGeom>
          <a:noFill/>
          <a:ln>
            <a:noFill/>
          </a:ln>
        </p:spPr>
      </p:pic>
      <p:pic>
        <p:nvPicPr>
          <p:cNvPr id="446" name="Google Shape;446;p87"/>
          <p:cNvPicPr preferRelativeResize="0"/>
          <p:nvPr/>
        </p:nvPicPr>
        <p:blipFill>
          <a:blip r:embed="rId4">
            <a:alphaModFix/>
          </a:blip>
          <a:stretch>
            <a:fillRect/>
          </a:stretch>
        </p:blipFill>
        <p:spPr>
          <a:xfrm>
            <a:off x="10839924" y="638175"/>
            <a:ext cx="394031" cy="379603"/>
          </a:xfrm>
          <a:prstGeom prst="rect">
            <a:avLst/>
          </a:prstGeom>
          <a:noFill/>
          <a:ln>
            <a:noFill/>
          </a:ln>
        </p:spPr>
      </p:pic>
      <p:grpSp>
        <p:nvGrpSpPr>
          <p:cNvPr id="447" name="Google Shape;447;p87"/>
          <p:cNvGrpSpPr/>
          <p:nvPr/>
        </p:nvGrpSpPr>
        <p:grpSpPr>
          <a:xfrm>
            <a:off x="3437225" y="2626575"/>
            <a:ext cx="5317550" cy="2149678"/>
            <a:chOff x="3437225" y="2669450"/>
            <a:chExt cx="5317550" cy="2149678"/>
          </a:xfrm>
        </p:grpSpPr>
        <p:sp>
          <p:nvSpPr>
            <p:cNvPr id="448" name="Google Shape;448;p87"/>
            <p:cNvSpPr txBox="1"/>
            <p:nvPr/>
          </p:nvSpPr>
          <p:spPr>
            <a:xfrm>
              <a:off x="5517175" y="2669450"/>
              <a:ext cx="3237600" cy="1554000"/>
            </a:xfrm>
            <a:prstGeom prst="rect">
              <a:avLst/>
            </a:prstGeom>
            <a:noFill/>
            <a:ln>
              <a:noFill/>
            </a:ln>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2800">
                  <a:solidFill>
                    <a:srgbClr val="FFFFFF"/>
                  </a:solidFill>
                  <a:latin typeface="Questrial"/>
                  <a:ea typeface="Questrial"/>
                  <a:cs typeface="Questrial"/>
                  <a:sym typeface="Questrial"/>
                </a:rPr>
                <a:t>Michael Irigoyen</a:t>
              </a:r>
              <a:endParaRPr sz="2800">
                <a:solidFill>
                  <a:srgbClr val="FFFFFF"/>
                </a:solidFill>
                <a:latin typeface="Questrial"/>
                <a:ea typeface="Questrial"/>
                <a:cs typeface="Questrial"/>
                <a:sym typeface="Questrial"/>
              </a:endParaRPr>
            </a:p>
            <a:p>
              <a:pPr indent="0" lvl="0" marL="177800" rtl="0" algn="l">
                <a:spcBef>
                  <a:spcPts val="1000"/>
                </a:spcBef>
                <a:spcAft>
                  <a:spcPts val="0"/>
                </a:spcAft>
                <a:buNone/>
              </a:pPr>
              <a:r>
                <a:rPr lang="en-US" sz="1800">
                  <a:solidFill>
                    <a:srgbClr val="FFFFFF"/>
                  </a:solidFill>
                  <a:latin typeface="Questrial"/>
                  <a:ea typeface="Questrial"/>
                  <a:cs typeface="Questrial"/>
                  <a:sym typeface="Questrial"/>
                </a:rPr>
                <a:t>Senior Software Engineer</a:t>
              </a:r>
              <a:br>
                <a:rPr lang="en-US" sz="1800">
                  <a:solidFill>
                    <a:srgbClr val="FFFFFF"/>
                  </a:solidFill>
                  <a:latin typeface="Questrial"/>
                  <a:ea typeface="Questrial"/>
                  <a:cs typeface="Questrial"/>
                  <a:sym typeface="Questrial"/>
                </a:rPr>
              </a:br>
              <a:r>
                <a:rPr lang="en-US" sz="1800">
                  <a:solidFill>
                    <a:srgbClr val="FFFFFF"/>
                  </a:solidFill>
                  <a:latin typeface="Questrial"/>
                  <a:ea typeface="Questrial"/>
                  <a:cs typeface="Questrial"/>
                  <a:sym typeface="Questrial"/>
                </a:rPr>
                <a:t>mirigoyen@accusoft.com</a:t>
              </a:r>
              <a:endParaRPr sz="1800">
                <a:solidFill>
                  <a:srgbClr val="FFFFFF"/>
                </a:solidFill>
                <a:latin typeface="Questrial"/>
                <a:ea typeface="Questrial"/>
                <a:cs typeface="Questrial"/>
                <a:sym typeface="Questrial"/>
              </a:endParaRPr>
            </a:p>
          </p:txBody>
        </p:sp>
        <p:grpSp>
          <p:nvGrpSpPr>
            <p:cNvPr id="449" name="Google Shape;449;p87"/>
            <p:cNvGrpSpPr/>
            <p:nvPr/>
          </p:nvGrpSpPr>
          <p:grpSpPr>
            <a:xfrm>
              <a:off x="3437225" y="2736322"/>
              <a:ext cx="2165687" cy="2082807"/>
              <a:chOff x="623900" y="2553072"/>
              <a:chExt cx="2165687" cy="2082807"/>
            </a:xfrm>
          </p:grpSpPr>
          <p:pic>
            <p:nvPicPr>
              <p:cNvPr id="450" name="Google Shape;450;p87"/>
              <p:cNvPicPr preferRelativeResize="0"/>
              <p:nvPr/>
            </p:nvPicPr>
            <p:blipFill>
              <a:blip r:embed="rId5">
                <a:alphaModFix/>
              </a:blip>
              <a:stretch>
                <a:fillRect/>
              </a:stretch>
            </p:blipFill>
            <p:spPr>
              <a:xfrm>
                <a:off x="623900" y="4256272"/>
                <a:ext cx="394031" cy="379603"/>
              </a:xfrm>
              <a:prstGeom prst="rect">
                <a:avLst/>
              </a:prstGeom>
              <a:noFill/>
              <a:ln>
                <a:noFill/>
              </a:ln>
            </p:spPr>
          </p:pic>
          <p:pic>
            <p:nvPicPr>
              <p:cNvPr id="451" name="Google Shape;451;p87"/>
              <p:cNvPicPr preferRelativeResize="0"/>
              <p:nvPr/>
            </p:nvPicPr>
            <p:blipFill>
              <a:blip r:embed="rId5">
                <a:alphaModFix/>
              </a:blip>
              <a:stretch>
                <a:fillRect/>
              </a:stretch>
            </p:blipFill>
            <p:spPr>
              <a:xfrm>
                <a:off x="1062050" y="4256275"/>
                <a:ext cx="394031" cy="379603"/>
              </a:xfrm>
              <a:prstGeom prst="rect">
                <a:avLst/>
              </a:prstGeom>
              <a:noFill/>
              <a:ln>
                <a:noFill/>
              </a:ln>
            </p:spPr>
          </p:pic>
          <p:pic>
            <p:nvPicPr>
              <p:cNvPr id="452" name="Google Shape;452;p87"/>
              <p:cNvPicPr preferRelativeResize="0"/>
              <p:nvPr/>
            </p:nvPicPr>
            <p:blipFill>
              <a:blip r:embed="rId5">
                <a:alphaModFix/>
              </a:blip>
              <a:stretch>
                <a:fillRect/>
              </a:stretch>
            </p:blipFill>
            <p:spPr>
              <a:xfrm>
                <a:off x="1500206" y="4256275"/>
                <a:ext cx="394031" cy="379603"/>
              </a:xfrm>
              <a:prstGeom prst="rect">
                <a:avLst/>
              </a:prstGeom>
              <a:noFill/>
              <a:ln>
                <a:noFill/>
              </a:ln>
            </p:spPr>
          </p:pic>
          <p:pic>
            <p:nvPicPr>
              <p:cNvPr id="453" name="Google Shape;453;p87"/>
              <p:cNvPicPr preferRelativeResize="0"/>
              <p:nvPr/>
            </p:nvPicPr>
            <p:blipFill>
              <a:blip r:embed="rId5">
                <a:alphaModFix/>
              </a:blip>
              <a:stretch>
                <a:fillRect/>
              </a:stretch>
            </p:blipFill>
            <p:spPr>
              <a:xfrm>
                <a:off x="1947881" y="4256272"/>
                <a:ext cx="394031" cy="379603"/>
              </a:xfrm>
              <a:prstGeom prst="rect">
                <a:avLst/>
              </a:prstGeom>
              <a:noFill/>
              <a:ln>
                <a:noFill/>
              </a:ln>
            </p:spPr>
          </p:pic>
          <p:pic>
            <p:nvPicPr>
              <p:cNvPr id="454" name="Google Shape;454;p87"/>
              <p:cNvPicPr preferRelativeResize="0"/>
              <p:nvPr/>
            </p:nvPicPr>
            <p:blipFill>
              <a:blip r:embed="rId5">
                <a:alphaModFix/>
              </a:blip>
              <a:stretch>
                <a:fillRect/>
              </a:stretch>
            </p:blipFill>
            <p:spPr>
              <a:xfrm>
                <a:off x="2395556" y="4256275"/>
                <a:ext cx="394031" cy="379603"/>
              </a:xfrm>
              <a:prstGeom prst="rect">
                <a:avLst/>
              </a:prstGeom>
              <a:noFill/>
              <a:ln>
                <a:noFill/>
              </a:ln>
            </p:spPr>
          </p:pic>
          <p:pic>
            <p:nvPicPr>
              <p:cNvPr id="455" name="Google Shape;455;p87"/>
              <p:cNvPicPr preferRelativeResize="0"/>
              <p:nvPr/>
            </p:nvPicPr>
            <p:blipFill>
              <a:blip r:embed="rId5">
                <a:alphaModFix/>
              </a:blip>
              <a:stretch>
                <a:fillRect/>
              </a:stretch>
            </p:blipFill>
            <p:spPr>
              <a:xfrm>
                <a:off x="623900" y="3830475"/>
                <a:ext cx="394031" cy="379603"/>
              </a:xfrm>
              <a:prstGeom prst="rect">
                <a:avLst/>
              </a:prstGeom>
              <a:noFill/>
              <a:ln>
                <a:noFill/>
              </a:ln>
            </p:spPr>
          </p:pic>
          <p:pic>
            <p:nvPicPr>
              <p:cNvPr id="456" name="Google Shape;456;p87"/>
              <p:cNvPicPr preferRelativeResize="0"/>
              <p:nvPr/>
            </p:nvPicPr>
            <p:blipFill>
              <a:blip r:embed="rId5">
                <a:alphaModFix/>
              </a:blip>
              <a:stretch>
                <a:fillRect/>
              </a:stretch>
            </p:blipFill>
            <p:spPr>
              <a:xfrm>
                <a:off x="623900" y="3404675"/>
                <a:ext cx="394031" cy="379603"/>
              </a:xfrm>
              <a:prstGeom prst="rect">
                <a:avLst/>
              </a:prstGeom>
              <a:noFill/>
              <a:ln>
                <a:noFill/>
              </a:ln>
            </p:spPr>
          </p:pic>
          <p:pic>
            <p:nvPicPr>
              <p:cNvPr id="457" name="Google Shape;457;p87"/>
              <p:cNvPicPr preferRelativeResize="0"/>
              <p:nvPr/>
            </p:nvPicPr>
            <p:blipFill>
              <a:blip r:embed="rId5">
                <a:alphaModFix/>
              </a:blip>
              <a:stretch>
                <a:fillRect/>
              </a:stretch>
            </p:blipFill>
            <p:spPr>
              <a:xfrm>
                <a:off x="623900" y="2978875"/>
                <a:ext cx="394031" cy="379603"/>
              </a:xfrm>
              <a:prstGeom prst="rect">
                <a:avLst/>
              </a:prstGeom>
              <a:noFill/>
              <a:ln>
                <a:noFill/>
              </a:ln>
            </p:spPr>
          </p:pic>
          <p:pic>
            <p:nvPicPr>
              <p:cNvPr id="458" name="Google Shape;458;p87"/>
              <p:cNvPicPr preferRelativeResize="0"/>
              <p:nvPr/>
            </p:nvPicPr>
            <p:blipFill>
              <a:blip r:embed="rId5">
                <a:alphaModFix/>
              </a:blip>
              <a:stretch>
                <a:fillRect/>
              </a:stretch>
            </p:blipFill>
            <p:spPr>
              <a:xfrm>
                <a:off x="623900" y="2553075"/>
                <a:ext cx="394031" cy="379603"/>
              </a:xfrm>
              <a:prstGeom prst="rect">
                <a:avLst/>
              </a:prstGeom>
              <a:noFill/>
              <a:ln>
                <a:noFill/>
              </a:ln>
            </p:spPr>
          </p:pic>
          <p:pic>
            <p:nvPicPr>
              <p:cNvPr id="459" name="Google Shape;459;p87"/>
              <p:cNvPicPr preferRelativeResize="0"/>
              <p:nvPr/>
            </p:nvPicPr>
            <p:blipFill>
              <a:blip r:embed="rId5">
                <a:alphaModFix/>
              </a:blip>
              <a:stretch>
                <a:fillRect/>
              </a:stretch>
            </p:blipFill>
            <p:spPr>
              <a:xfrm>
                <a:off x="1062050" y="2553075"/>
                <a:ext cx="394031" cy="379603"/>
              </a:xfrm>
              <a:prstGeom prst="rect">
                <a:avLst/>
              </a:prstGeom>
              <a:noFill/>
              <a:ln>
                <a:noFill/>
              </a:ln>
            </p:spPr>
          </p:pic>
          <p:pic>
            <p:nvPicPr>
              <p:cNvPr id="460" name="Google Shape;460;p87"/>
              <p:cNvPicPr preferRelativeResize="0"/>
              <p:nvPr/>
            </p:nvPicPr>
            <p:blipFill>
              <a:blip r:embed="rId5">
                <a:alphaModFix/>
              </a:blip>
              <a:stretch>
                <a:fillRect/>
              </a:stretch>
            </p:blipFill>
            <p:spPr>
              <a:xfrm>
                <a:off x="1500206" y="2553075"/>
                <a:ext cx="394031" cy="379603"/>
              </a:xfrm>
              <a:prstGeom prst="rect">
                <a:avLst/>
              </a:prstGeom>
              <a:noFill/>
              <a:ln>
                <a:noFill/>
              </a:ln>
            </p:spPr>
          </p:pic>
          <p:pic>
            <p:nvPicPr>
              <p:cNvPr id="461" name="Google Shape;461;p87"/>
              <p:cNvPicPr preferRelativeResize="0"/>
              <p:nvPr/>
            </p:nvPicPr>
            <p:blipFill>
              <a:blip r:embed="rId5">
                <a:alphaModFix/>
              </a:blip>
              <a:stretch>
                <a:fillRect/>
              </a:stretch>
            </p:blipFill>
            <p:spPr>
              <a:xfrm>
                <a:off x="1947881" y="2553072"/>
                <a:ext cx="394031" cy="379603"/>
              </a:xfrm>
              <a:prstGeom prst="rect">
                <a:avLst/>
              </a:prstGeom>
              <a:noFill/>
              <a:ln>
                <a:noFill/>
              </a:ln>
            </p:spPr>
          </p:pic>
          <p:pic>
            <p:nvPicPr>
              <p:cNvPr id="462" name="Google Shape;462;p87"/>
              <p:cNvPicPr preferRelativeResize="0"/>
              <p:nvPr/>
            </p:nvPicPr>
            <p:blipFill>
              <a:blip r:embed="rId5">
                <a:alphaModFix/>
              </a:blip>
              <a:stretch>
                <a:fillRect/>
              </a:stretch>
            </p:blipFill>
            <p:spPr>
              <a:xfrm>
                <a:off x="2395556" y="2553075"/>
                <a:ext cx="394031" cy="379603"/>
              </a:xfrm>
              <a:prstGeom prst="rect">
                <a:avLst/>
              </a:prstGeom>
              <a:noFill/>
              <a:ln>
                <a:noFill/>
              </a:ln>
            </p:spPr>
          </p:pic>
          <p:pic>
            <p:nvPicPr>
              <p:cNvPr id="463" name="Google Shape;463;p87"/>
              <p:cNvPicPr preferRelativeResize="0"/>
              <p:nvPr/>
            </p:nvPicPr>
            <p:blipFill>
              <a:blip r:embed="rId5">
                <a:alphaModFix/>
              </a:blip>
              <a:stretch>
                <a:fillRect/>
              </a:stretch>
            </p:blipFill>
            <p:spPr>
              <a:xfrm>
                <a:off x="2395550" y="3830475"/>
                <a:ext cx="394031" cy="379603"/>
              </a:xfrm>
              <a:prstGeom prst="rect">
                <a:avLst/>
              </a:prstGeom>
              <a:noFill/>
              <a:ln>
                <a:noFill/>
              </a:ln>
            </p:spPr>
          </p:pic>
          <p:pic>
            <p:nvPicPr>
              <p:cNvPr id="464" name="Google Shape;464;p87"/>
              <p:cNvPicPr preferRelativeResize="0"/>
              <p:nvPr/>
            </p:nvPicPr>
            <p:blipFill>
              <a:blip r:embed="rId5">
                <a:alphaModFix/>
              </a:blip>
              <a:stretch>
                <a:fillRect/>
              </a:stretch>
            </p:blipFill>
            <p:spPr>
              <a:xfrm>
                <a:off x="2395550" y="3404675"/>
                <a:ext cx="394031" cy="379603"/>
              </a:xfrm>
              <a:prstGeom prst="rect">
                <a:avLst/>
              </a:prstGeom>
              <a:noFill/>
              <a:ln>
                <a:noFill/>
              </a:ln>
            </p:spPr>
          </p:pic>
          <p:pic>
            <p:nvPicPr>
              <p:cNvPr id="465" name="Google Shape;465;p87"/>
              <p:cNvPicPr preferRelativeResize="0"/>
              <p:nvPr/>
            </p:nvPicPr>
            <p:blipFill>
              <a:blip r:embed="rId5">
                <a:alphaModFix/>
              </a:blip>
              <a:stretch>
                <a:fillRect/>
              </a:stretch>
            </p:blipFill>
            <p:spPr>
              <a:xfrm>
                <a:off x="2395550" y="2978875"/>
                <a:ext cx="394031" cy="379603"/>
              </a:xfrm>
              <a:prstGeom prst="rect">
                <a:avLst/>
              </a:prstGeom>
              <a:noFill/>
              <a:ln>
                <a:noFill/>
              </a:ln>
            </p:spPr>
          </p:pic>
          <p:pic>
            <p:nvPicPr>
              <p:cNvPr id="466" name="Google Shape;466;p87"/>
              <p:cNvPicPr preferRelativeResize="0"/>
              <p:nvPr/>
            </p:nvPicPr>
            <p:blipFill rotWithShape="1">
              <a:blip r:embed="rId6">
                <a:alphaModFix/>
              </a:blip>
              <a:srcRect b="28443" l="5751" r="3963" t="0"/>
              <a:stretch/>
            </p:blipFill>
            <p:spPr>
              <a:xfrm>
                <a:off x="1062050" y="2978875"/>
                <a:ext cx="1279848" cy="1231200"/>
              </a:xfrm>
              <a:prstGeom prst="rect">
                <a:avLst/>
              </a:prstGeom>
              <a:noFill/>
              <a:ln>
                <a:noFill/>
              </a:ln>
            </p:spPr>
          </p:pic>
        </p:grpSp>
        <p:grpSp>
          <p:nvGrpSpPr>
            <p:cNvPr id="467" name="Google Shape;467;p87"/>
            <p:cNvGrpSpPr/>
            <p:nvPr/>
          </p:nvGrpSpPr>
          <p:grpSpPr>
            <a:xfrm>
              <a:off x="5877342" y="4212791"/>
              <a:ext cx="2517249" cy="485135"/>
              <a:chOff x="5785467" y="4441616"/>
              <a:chExt cx="2517249" cy="485135"/>
            </a:xfrm>
          </p:grpSpPr>
          <p:pic>
            <p:nvPicPr>
              <p:cNvPr id="468" name="Google Shape;468;p87"/>
              <p:cNvPicPr preferRelativeResize="0"/>
              <p:nvPr/>
            </p:nvPicPr>
            <p:blipFill>
              <a:blip r:embed="rId7">
                <a:alphaModFix/>
              </a:blip>
              <a:stretch>
                <a:fillRect/>
              </a:stretch>
            </p:blipFill>
            <p:spPr>
              <a:xfrm>
                <a:off x="5785467" y="4458087"/>
                <a:ext cx="452246" cy="452246"/>
              </a:xfrm>
              <a:prstGeom prst="rect">
                <a:avLst/>
              </a:prstGeom>
              <a:noFill/>
              <a:ln>
                <a:noFill/>
              </a:ln>
            </p:spPr>
          </p:pic>
          <p:sp>
            <p:nvSpPr>
              <p:cNvPr id="469" name="Google Shape;469;p87"/>
              <p:cNvSpPr txBox="1"/>
              <p:nvPr/>
            </p:nvSpPr>
            <p:spPr>
              <a:xfrm>
                <a:off x="6009584" y="4487126"/>
                <a:ext cx="970500" cy="394200"/>
              </a:xfrm>
              <a:prstGeom prst="rect">
                <a:avLst/>
              </a:prstGeom>
              <a:noFill/>
              <a:ln>
                <a:noFill/>
              </a:ln>
            </p:spPr>
            <p:txBody>
              <a:bodyPr anchorCtr="0" anchor="ctr" bIns="91425" lIns="91425" spcFirstLastPara="1" rIns="91425" wrap="square" tIns="91425">
                <a:noAutofit/>
              </a:bodyPr>
              <a:lstStyle/>
              <a:p>
                <a:pPr indent="-50800" lvl="0" marL="228600" rtl="0" algn="l">
                  <a:spcBef>
                    <a:spcPts val="0"/>
                  </a:spcBef>
                  <a:spcAft>
                    <a:spcPts val="0"/>
                  </a:spcAft>
                  <a:buNone/>
                </a:pPr>
                <a:r>
                  <a:rPr lang="en-US">
                    <a:solidFill>
                      <a:srgbClr val="FFFFFF"/>
                    </a:solidFill>
                    <a:latin typeface="Questrial"/>
                    <a:ea typeface="Questrial"/>
                    <a:cs typeface="Questrial"/>
                    <a:sym typeface="Questrial"/>
                  </a:rPr>
                  <a:t>goyney</a:t>
                </a:r>
                <a:endParaRPr/>
              </a:p>
            </p:txBody>
          </p:sp>
          <p:pic>
            <p:nvPicPr>
              <p:cNvPr id="470" name="Google Shape;470;p87"/>
              <p:cNvPicPr preferRelativeResize="0"/>
              <p:nvPr/>
            </p:nvPicPr>
            <p:blipFill>
              <a:blip r:embed="rId8">
                <a:alphaModFix/>
              </a:blip>
              <a:stretch>
                <a:fillRect/>
              </a:stretch>
            </p:blipFill>
            <p:spPr>
              <a:xfrm>
                <a:off x="7091657" y="4441616"/>
                <a:ext cx="485135" cy="485135"/>
              </a:xfrm>
              <a:prstGeom prst="rect">
                <a:avLst/>
              </a:prstGeom>
              <a:noFill/>
              <a:ln>
                <a:noFill/>
              </a:ln>
            </p:spPr>
          </p:pic>
          <p:sp>
            <p:nvSpPr>
              <p:cNvPr id="471" name="Google Shape;471;p87"/>
              <p:cNvSpPr txBox="1"/>
              <p:nvPr/>
            </p:nvSpPr>
            <p:spPr>
              <a:xfrm>
                <a:off x="7332216" y="4487090"/>
                <a:ext cx="970500" cy="394200"/>
              </a:xfrm>
              <a:prstGeom prst="rect">
                <a:avLst/>
              </a:prstGeom>
              <a:noFill/>
              <a:ln>
                <a:noFill/>
              </a:ln>
            </p:spPr>
            <p:txBody>
              <a:bodyPr anchorCtr="0" anchor="ctr" bIns="91425" lIns="91425" spcFirstLastPara="1" rIns="91425" wrap="square" tIns="91425">
                <a:noAutofit/>
              </a:bodyPr>
              <a:lstStyle/>
              <a:p>
                <a:pPr indent="-50800" lvl="0" marL="228600" rtl="0" algn="l">
                  <a:spcBef>
                    <a:spcPts val="0"/>
                  </a:spcBef>
                  <a:spcAft>
                    <a:spcPts val="0"/>
                  </a:spcAft>
                  <a:buNone/>
                </a:pPr>
                <a:r>
                  <a:rPr lang="en-US">
                    <a:solidFill>
                      <a:srgbClr val="FFFFFF"/>
                    </a:solidFill>
                    <a:latin typeface="Questrial"/>
                    <a:ea typeface="Questrial"/>
                    <a:cs typeface="Questrial"/>
                    <a:sym typeface="Questrial"/>
                  </a:rPr>
                  <a:t>mririgo</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6"/>
          <p:cNvSpPr txBox="1"/>
          <p:nvPr>
            <p:ph type="title"/>
          </p:nvPr>
        </p:nvSpPr>
        <p:spPr>
          <a:xfrm>
            <a:off x="1161050" y="365125"/>
            <a:ext cx="101928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Staying DRY</a:t>
            </a:r>
            <a:endParaRPr/>
          </a:p>
        </p:txBody>
      </p:sp>
      <p:sp>
        <p:nvSpPr>
          <p:cNvPr id="555" name="Google Shape;555;p96"/>
          <p:cNvSpPr txBox="1"/>
          <p:nvPr>
            <p:ph idx="1" type="body"/>
          </p:nvPr>
        </p:nvSpPr>
        <p:spPr>
          <a:xfrm>
            <a:off x="1161000" y="1825625"/>
            <a:ext cx="10192800" cy="38406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US"/>
              <a:t>Instead of implementing REST calls three times, develop a JavaScript wrapper</a:t>
            </a:r>
            <a:br>
              <a:rPr lang="en-US"/>
            </a:br>
            <a:endParaRPr/>
          </a:p>
          <a:p>
            <a:pPr indent="-406400" lvl="0" marL="457200" rtl="0" algn="l">
              <a:spcBef>
                <a:spcPts val="0"/>
              </a:spcBef>
              <a:spcAft>
                <a:spcPts val="0"/>
              </a:spcAft>
              <a:buSzPts val="2800"/>
              <a:buChar char="•"/>
            </a:pPr>
            <a:r>
              <a:rPr lang="en-US"/>
              <a:t>Needs to support:</a:t>
            </a:r>
            <a:endParaRPr/>
          </a:p>
          <a:p>
            <a:pPr indent="-365760" lvl="1" marL="1371600" rtl="0" algn="l">
              <a:spcBef>
                <a:spcPts val="0"/>
              </a:spcBef>
              <a:spcAft>
                <a:spcPts val="0"/>
              </a:spcAft>
              <a:buSzPts val="2160"/>
              <a:buChar char="•"/>
            </a:pPr>
            <a:r>
              <a:rPr lang="en-US"/>
              <a:t>Browser - ES Module</a:t>
            </a:r>
            <a:endParaRPr/>
          </a:p>
          <a:p>
            <a:pPr indent="-365760" lvl="1" marL="1371600" rtl="0" algn="l">
              <a:spcBef>
                <a:spcPts val="0"/>
              </a:spcBef>
              <a:spcAft>
                <a:spcPts val="0"/>
              </a:spcAft>
              <a:buSzPts val="2160"/>
              <a:buChar char="•"/>
            </a:pPr>
            <a:r>
              <a:rPr lang="en-US"/>
              <a:t>Browser - Client-Side</a:t>
            </a:r>
            <a:endParaRPr/>
          </a:p>
          <a:p>
            <a:pPr indent="-365760" lvl="1" marL="1371600" rtl="0" algn="l">
              <a:spcBef>
                <a:spcPts val="0"/>
              </a:spcBef>
              <a:spcAft>
                <a:spcPts val="0"/>
              </a:spcAft>
              <a:buSzPts val="2160"/>
              <a:buChar char="•"/>
            </a:pPr>
            <a:r>
              <a:rPr lang="en-US"/>
              <a:t>Node.js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0" st="0"/>
                                            </p:txEl>
                                          </p:spTgt>
                                        </p:tgtEl>
                                        <p:attrNameLst>
                                          <p:attrName>style.visibility</p:attrName>
                                        </p:attrNameLst>
                                      </p:cBhvr>
                                      <p:to>
                                        <p:strVal val="visible"/>
                                      </p:to>
                                    </p:set>
                                    <p:animEffect filter="fade" transition="in">
                                      <p:cBhvr>
                                        <p:cTn dur="1000"/>
                                        <p:tgtEl>
                                          <p:spTgt spid="5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1" st="1"/>
                                            </p:txEl>
                                          </p:spTgt>
                                        </p:tgtEl>
                                        <p:attrNameLst>
                                          <p:attrName>style.visibility</p:attrName>
                                        </p:attrNameLst>
                                      </p:cBhvr>
                                      <p:to>
                                        <p:strVal val="visible"/>
                                      </p:to>
                                    </p:set>
                                    <p:animEffect filter="fade" transition="in">
                                      <p:cBhvr>
                                        <p:cTn dur="1000"/>
                                        <p:tgtEl>
                                          <p:spTgt spid="5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2" st="2"/>
                                            </p:txEl>
                                          </p:spTgt>
                                        </p:tgtEl>
                                        <p:attrNameLst>
                                          <p:attrName>style.visibility</p:attrName>
                                        </p:attrNameLst>
                                      </p:cBhvr>
                                      <p:to>
                                        <p:strVal val="visible"/>
                                      </p:to>
                                    </p:set>
                                    <p:animEffect filter="fade" transition="in">
                                      <p:cBhvr>
                                        <p:cTn dur="1000"/>
                                        <p:tgtEl>
                                          <p:spTgt spid="5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3" st="3"/>
                                            </p:txEl>
                                          </p:spTgt>
                                        </p:tgtEl>
                                        <p:attrNameLst>
                                          <p:attrName>style.visibility</p:attrName>
                                        </p:attrNameLst>
                                      </p:cBhvr>
                                      <p:to>
                                        <p:strVal val="visible"/>
                                      </p:to>
                                    </p:set>
                                    <p:animEffect filter="fade" transition="in">
                                      <p:cBhvr>
                                        <p:cTn dur="1000"/>
                                        <p:tgtEl>
                                          <p:spTgt spid="5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xEl>
                                              <p:pRg end="4" st="4"/>
                                            </p:txEl>
                                          </p:spTgt>
                                        </p:tgtEl>
                                        <p:attrNameLst>
                                          <p:attrName>style.visibility</p:attrName>
                                        </p:attrNameLst>
                                      </p:cBhvr>
                                      <p:to>
                                        <p:strVal val="visible"/>
                                      </p:to>
                                    </p:set>
                                    <p:animEffect filter="fade" transition="in">
                                      <p:cBhvr>
                                        <p:cTn dur="1000"/>
                                        <p:tgtEl>
                                          <p:spTgt spid="55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7"/>
          <p:cNvSpPr txBox="1"/>
          <p:nvPr>
            <p:ph type="title"/>
          </p:nvPr>
        </p:nvSpPr>
        <p:spPr>
          <a:xfrm>
            <a:off x="1161050" y="365125"/>
            <a:ext cx="101928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Additional Goals</a:t>
            </a:r>
            <a:endParaRPr/>
          </a:p>
        </p:txBody>
      </p:sp>
      <p:sp>
        <p:nvSpPr>
          <p:cNvPr id="561" name="Google Shape;561;p97"/>
          <p:cNvSpPr txBox="1"/>
          <p:nvPr>
            <p:ph idx="1" type="body"/>
          </p:nvPr>
        </p:nvSpPr>
        <p:spPr>
          <a:xfrm>
            <a:off x="1161000" y="1825625"/>
            <a:ext cx="10192800" cy="3840600"/>
          </a:xfrm>
          <a:prstGeom prst="rect">
            <a:avLst/>
          </a:prstGeom>
        </p:spPr>
        <p:txBody>
          <a:bodyPr anchorCtr="0" anchor="t" bIns="91425" lIns="91425" spcFirstLastPara="1" rIns="91425" wrap="square" tIns="91425">
            <a:noAutofit/>
          </a:bodyPr>
          <a:lstStyle/>
          <a:p>
            <a:pPr indent="-406400" lvl="0" marL="457200" marR="0" rtl="0" algn="l">
              <a:lnSpc>
                <a:spcPct val="90000"/>
              </a:lnSpc>
              <a:spcBef>
                <a:spcPts val="1000"/>
              </a:spcBef>
              <a:spcAft>
                <a:spcPts val="0"/>
              </a:spcAft>
              <a:buClr>
                <a:schemeClr val="dk1"/>
              </a:buClr>
              <a:buSzPts val="2800"/>
              <a:buFont typeface="Calibri"/>
              <a:buChar char="•"/>
            </a:pPr>
            <a:r>
              <a:rPr lang="en-US"/>
              <a:t>Single code base that builds for all three</a:t>
            </a:r>
            <a:br>
              <a:rPr lang="en-US"/>
            </a:br>
            <a:endParaRPr/>
          </a:p>
          <a:p>
            <a:pPr indent="-406400" lvl="0" marL="457200" marR="0" rtl="0" algn="l">
              <a:lnSpc>
                <a:spcPct val="90000"/>
              </a:lnSpc>
              <a:spcBef>
                <a:spcPts val="0"/>
              </a:spcBef>
              <a:spcAft>
                <a:spcPts val="0"/>
              </a:spcAft>
              <a:buSzPts val="2800"/>
              <a:buChar char="•"/>
            </a:pPr>
            <a:r>
              <a:rPr lang="en-US"/>
              <a:t>Lightweight; no external dependencies</a:t>
            </a:r>
            <a:br>
              <a:rPr lang="en-US"/>
            </a:br>
            <a:endParaRPr/>
          </a:p>
          <a:p>
            <a:pPr indent="-406400" lvl="0" marL="457200" marR="0" rtl="0" algn="l">
              <a:lnSpc>
                <a:spcPct val="90000"/>
              </a:lnSpc>
              <a:spcBef>
                <a:spcPts val="0"/>
              </a:spcBef>
              <a:spcAft>
                <a:spcPts val="0"/>
              </a:spcAft>
              <a:buSzPts val="2800"/>
              <a:buChar char="•"/>
            </a:pPr>
            <a:r>
              <a:rPr lang="en-US"/>
              <a:t>Published to NPM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xEl>
                                              <p:pRg end="0" st="0"/>
                                            </p:txEl>
                                          </p:spTgt>
                                        </p:tgtEl>
                                        <p:attrNameLst>
                                          <p:attrName>style.visibility</p:attrName>
                                        </p:attrNameLst>
                                      </p:cBhvr>
                                      <p:to>
                                        <p:strVal val="visible"/>
                                      </p:to>
                                    </p:set>
                                    <p:animEffect filter="fade" transition="in">
                                      <p:cBhvr>
                                        <p:cTn dur="1000"/>
                                        <p:tgtEl>
                                          <p:spTgt spid="5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xEl>
                                              <p:pRg end="1" st="1"/>
                                            </p:txEl>
                                          </p:spTgt>
                                        </p:tgtEl>
                                        <p:attrNameLst>
                                          <p:attrName>style.visibility</p:attrName>
                                        </p:attrNameLst>
                                      </p:cBhvr>
                                      <p:to>
                                        <p:strVal val="visible"/>
                                      </p:to>
                                    </p:set>
                                    <p:animEffect filter="fade" transition="in">
                                      <p:cBhvr>
                                        <p:cTn dur="1000"/>
                                        <p:tgtEl>
                                          <p:spTgt spid="5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xEl>
                                              <p:pRg end="2" st="2"/>
                                            </p:txEl>
                                          </p:spTgt>
                                        </p:tgtEl>
                                        <p:attrNameLst>
                                          <p:attrName>style.visibility</p:attrName>
                                        </p:attrNameLst>
                                      </p:cBhvr>
                                      <p:to>
                                        <p:strVal val="visible"/>
                                      </p:to>
                                    </p:set>
                                    <p:animEffect filter="fade" transition="in">
                                      <p:cBhvr>
                                        <p:cTn dur="1000"/>
                                        <p:tgtEl>
                                          <p:spTgt spid="56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8"/>
          <p:cNvSpPr txBox="1"/>
          <p:nvPr>
            <p:ph type="title"/>
          </p:nvPr>
        </p:nvSpPr>
        <p:spPr>
          <a:xfrm>
            <a:off x="1161050" y="365125"/>
            <a:ext cx="101928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Distribution</a:t>
            </a:r>
            <a:endParaRPr/>
          </a:p>
        </p:txBody>
      </p:sp>
      <p:sp>
        <p:nvSpPr>
          <p:cNvPr id="567" name="Google Shape;567;p98"/>
          <p:cNvSpPr/>
          <p:nvPr/>
        </p:nvSpPr>
        <p:spPr>
          <a:xfrm>
            <a:off x="6602150" y="1952500"/>
            <a:ext cx="5106600" cy="2538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lnSpc>
                <a:spcPct val="180000"/>
              </a:lnSpc>
              <a:spcBef>
                <a:spcPts val="0"/>
              </a:spcBef>
              <a:spcAft>
                <a:spcPts val="0"/>
              </a:spcAft>
              <a:buNone/>
            </a:pPr>
            <a:r>
              <a:rPr b="1" lang="en-US">
                <a:solidFill>
                  <a:srgbClr val="C5C8C6"/>
                </a:solidFill>
                <a:latin typeface="Consolas"/>
                <a:ea typeface="Consolas"/>
                <a:cs typeface="Consolas"/>
                <a:sym typeface="Consolas"/>
              </a:rPr>
              <a:t>  </a:t>
            </a:r>
            <a:r>
              <a:rPr b="1" lang="en-US">
                <a:solidFill>
                  <a:srgbClr val="C7444A"/>
                </a:solidFill>
                <a:latin typeface="Consolas"/>
                <a:ea typeface="Consolas"/>
                <a:cs typeface="Consolas"/>
                <a:sym typeface="Consolas"/>
              </a:rPr>
              <a:t>"main"</a:t>
            </a:r>
            <a:r>
              <a:rPr b="1" lang="en-US">
                <a:solidFill>
                  <a:srgbClr val="C5C8C6"/>
                </a:solidFill>
                <a:latin typeface="Consolas"/>
                <a:ea typeface="Consolas"/>
                <a:cs typeface="Consolas"/>
                <a:sym typeface="Consolas"/>
              </a:rPr>
              <a:t>: </a:t>
            </a:r>
            <a:r>
              <a:rPr b="1" lang="en-US">
                <a:solidFill>
                  <a:srgbClr val="9AA83A"/>
                </a:solidFill>
                <a:latin typeface="Consolas"/>
                <a:ea typeface="Consolas"/>
                <a:cs typeface="Consolas"/>
                <a:sym typeface="Consolas"/>
              </a:rPr>
              <a:t>"dist/main.js"</a:t>
            </a:r>
            <a:r>
              <a:rPr b="1" lang="en-US">
                <a:solidFill>
                  <a:srgbClr val="C5C8C6"/>
                </a:solidFill>
                <a:latin typeface="Consolas"/>
                <a:ea typeface="Consolas"/>
                <a:cs typeface="Consolas"/>
                <a:sym typeface="Consolas"/>
              </a:rPr>
              <a:t>,</a:t>
            </a:r>
            <a:endParaRPr b="1">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a:solidFill>
                  <a:srgbClr val="C5C8C6"/>
                </a:solidFill>
                <a:latin typeface="Consolas"/>
                <a:ea typeface="Consolas"/>
                <a:cs typeface="Consolas"/>
                <a:sym typeface="Consolas"/>
              </a:rPr>
              <a:t>  </a:t>
            </a:r>
            <a:r>
              <a:rPr b="1" lang="en-US">
                <a:solidFill>
                  <a:srgbClr val="C7444A"/>
                </a:solidFill>
                <a:latin typeface="Consolas"/>
                <a:ea typeface="Consolas"/>
                <a:cs typeface="Consolas"/>
                <a:sym typeface="Consolas"/>
              </a:rPr>
              <a:t>"module"</a:t>
            </a:r>
            <a:r>
              <a:rPr b="1" lang="en-US">
                <a:solidFill>
                  <a:srgbClr val="C5C8C6"/>
                </a:solidFill>
                <a:latin typeface="Consolas"/>
                <a:ea typeface="Consolas"/>
                <a:cs typeface="Consolas"/>
                <a:sym typeface="Consolas"/>
              </a:rPr>
              <a:t>: </a:t>
            </a:r>
            <a:r>
              <a:rPr b="1" lang="en-US">
                <a:solidFill>
                  <a:srgbClr val="9AA83A"/>
                </a:solidFill>
                <a:latin typeface="Consolas"/>
                <a:ea typeface="Consolas"/>
                <a:cs typeface="Consolas"/>
                <a:sym typeface="Consolas"/>
              </a:rPr>
              <a:t>"dist/module.js"</a:t>
            </a:r>
            <a:r>
              <a:rPr b="1" lang="en-US">
                <a:solidFill>
                  <a:srgbClr val="C5C8C6"/>
                </a:solidFill>
                <a:latin typeface="Consolas"/>
                <a:ea typeface="Consolas"/>
                <a:cs typeface="Consolas"/>
                <a:sym typeface="Consolas"/>
              </a:rPr>
              <a:t>,</a:t>
            </a:r>
            <a:endParaRPr b="1">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a:solidFill>
                  <a:srgbClr val="C5C8C6"/>
                </a:solidFill>
                <a:latin typeface="Consolas"/>
                <a:ea typeface="Consolas"/>
                <a:cs typeface="Consolas"/>
                <a:sym typeface="Consolas"/>
              </a:rPr>
              <a:t>  </a:t>
            </a:r>
            <a:r>
              <a:rPr b="1" lang="en-US">
                <a:solidFill>
                  <a:srgbClr val="C7444A"/>
                </a:solidFill>
                <a:latin typeface="Consolas"/>
                <a:ea typeface="Consolas"/>
                <a:cs typeface="Consolas"/>
                <a:sym typeface="Consolas"/>
              </a:rPr>
              <a:t>"browser"</a:t>
            </a:r>
            <a:r>
              <a:rPr b="1" lang="en-US">
                <a:solidFill>
                  <a:srgbClr val="C5C8C6"/>
                </a:solidFill>
                <a:latin typeface="Consolas"/>
                <a:ea typeface="Consolas"/>
                <a:cs typeface="Consolas"/>
                <a:sym typeface="Consolas"/>
              </a:rPr>
              <a:t>: {</a:t>
            </a:r>
            <a:endParaRPr b="1">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a:solidFill>
                  <a:srgbClr val="C5C8C6"/>
                </a:solidFill>
                <a:latin typeface="Consolas"/>
                <a:ea typeface="Consolas"/>
                <a:cs typeface="Consolas"/>
                <a:sym typeface="Consolas"/>
              </a:rPr>
              <a:t>    </a:t>
            </a:r>
            <a:r>
              <a:rPr b="1" lang="en-US">
                <a:solidFill>
                  <a:srgbClr val="C7444A"/>
                </a:solidFill>
                <a:latin typeface="Consolas"/>
                <a:ea typeface="Consolas"/>
                <a:cs typeface="Consolas"/>
                <a:sym typeface="Consolas"/>
              </a:rPr>
              <a:t>"./dist/main.js"</a:t>
            </a:r>
            <a:r>
              <a:rPr b="1" lang="en-US">
                <a:solidFill>
                  <a:srgbClr val="C5C8C6"/>
                </a:solidFill>
                <a:latin typeface="Consolas"/>
                <a:ea typeface="Consolas"/>
                <a:cs typeface="Consolas"/>
                <a:sym typeface="Consolas"/>
              </a:rPr>
              <a:t>: </a:t>
            </a:r>
            <a:r>
              <a:rPr b="1" lang="en-US">
                <a:solidFill>
                  <a:srgbClr val="9AA83A"/>
                </a:solidFill>
                <a:latin typeface="Consolas"/>
                <a:ea typeface="Consolas"/>
                <a:cs typeface="Consolas"/>
                <a:sym typeface="Consolas"/>
              </a:rPr>
              <a:t>"./dist/extra-life.js"</a:t>
            </a:r>
            <a:endParaRPr b="1">
              <a:solidFill>
                <a:srgbClr val="9AA83A"/>
              </a:solidFill>
              <a:latin typeface="Consolas"/>
              <a:ea typeface="Consolas"/>
              <a:cs typeface="Consolas"/>
              <a:sym typeface="Consolas"/>
            </a:endParaRPr>
          </a:p>
          <a:p>
            <a:pPr indent="0" lvl="0" marL="0" rtl="0" algn="l">
              <a:lnSpc>
                <a:spcPct val="180000"/>
              </a:lnSpc>
              <a:spcBef>
                <a:spcPts val="0"/>
              </a:spcBef>
              <a:spcAft>
                <a:spcPts val="0"/>
              </a:spcAft>
              <a:buNone/>
            </a:pPr>
            <a:r>
              <a:rPr b="1" lang="en-US">
                <a:solidFill>
                  <a:srgbClr val="C5C8C6"/>
                </a:solidFill>
                <a:latin typeface="Consolas"/>
                <a:ea typeface="Consolas"/>
                <a:cs typeface="Consolas"/>
                <a:sym typeface="Consolas"/>
              </a:rPr>
              <a:t>  }</a:t>
            </a:r>
            <a:endParaRPr b="1">
              <a:latin typeface="Consolas"/>
              <a:ea typeface="Consolas"/>
              <a:cs typeface="Consolas"/>
              <a:sym typeface="Consolas"/>
            </a:endParaRPr>
          </a:p>
        </p:txBody>
      </p:sp>
      <p:sp>
        <p:nvSpPr>
          <p:cNvPr id="568" name="Google Shape;568;p98"/>
          <p:cNvSpPr txBox="1"/>
          <p:nvPr>
            <p:ph idx="1" type="body"/>
          </p:nvPr>
        </p:nvSpPr>
        <p:spPr>
          <a:xfrm>
            <a:off x="1161000" y="1825625"/>
            <a:ext cx="5598600" cy="3840600"/>
          </a:xfrm>
          <a:prstGeom prst="rect">
            <a:avLst/>
          </a:prstGeom>
        </p:spPr>
        <p:txBody>
          <a:bodyPr anchorCtr="0" anchor="t" bIns="91425" lIns="91425" spcFirstLastPara="1" rIns="91425" wrap="square" tIns="91425">
            <a:noAutofit/>
          </a:bodyPr>
          <a:lstStyle/>
          <a:p>
            <a:pPr indent="-406400" lvl="0" marL="457200" marR="0" rtl="0" algn="l">
              <a:lnSpc>
                <a:spcPct val="90000"/>
              </a:lnSpc>
              <a:spcBef>
                <a:spcPts val="1000"/>
              </a:spcBef>
              <a:spcAft>
                <a:spcPts val="0"/>
              </a:spcAft>
              <a:buSzPts val="2800"/>
              <a:buChar char="•"/>
            </a:pPr>
            <a:r>
              <a:rPr b="1" lang="en-US"/>
              <a:t>main</a:t>
            </a:r>
            <a:r>
              <a:rPr lang="en-US"/>
              <a:t> - CommonJS code</a:t>
            </a:r>
            <a:br>
              <a:rPr lang="en-US"/>
            </a:br>
            <a:endParaRPr/>
          </a:p>
          <a:p>
            <a:pPr indent="-406400" lvl="0" marL="457200" marR="0" rtl="0" algn="l">
              <a:lnSpc>
                <a:spcPct val="90000"/>
              </a:lnSpc>
              <a:spcBef>
                <a:spcPts val="0"/>
              </a:spcBef>
              <a:spcAft>
                <a:spcPts val="0"/>
              </a:spcAft>
              <a:buSzPts val="2800"/>
              <a:buChar char="•"/>
            </a:pPr>
            <a:r>
              <a:rPr b="1" lang="en-US"/>
              <a:t>module </a:t>
            </a:r>
            <a:r>
              <a:rPr lang="en-US"/>
              <a:t>- ES code</a:t>
            </a:r>
            <a:br>
              <a:rPr lang="en-US"/>
            </a:br>
            <a:endParaRPr/>
          </a:p>
          <a:p>
            <a:pPr indent="-406400" lvl="0" marL="457200" marR="0" rtl="0" algn="l">
              <a:lnSpc>
                <a:spcPct val="90000"/>
              </a:lnSpc>
              <a:spcBef>
                <a:spcPts val="0"/>
              </a:spcBef>
              <a:spcAft>
                <a:spcPts val="0"/>
              </a:spcAft>
              <a:buSzPts val="2800"/>
              <a:buChar char="•"/>
            </a:pPr>
            <a:r>
              <a:rPr b="1" lang="en-US"/>
              <a:t>browser </a:t>
            </a:r>
            <a:r>
              <a:rPr lang="en-US"/>
              <a:t>- Client-side code</a:t>
            </a:r>
            <a:endParaRPr/>
          </a:p>
          <a:p>
            <a:pPr indent="-380999" lvl="1" marL="1005839" marR="0" rtl="0" algn="l">
              <a:lnSpc>
                <a:spcPct val="90000"/>
              </a:lnSpc>
              <a:spcBef>
                <a:spcPts val="0"/>
              </a:spcBef>
              <a:spcAft>
                <a:spcPts val="0"/>
              </a:spcAft>
              <a:buSzPts val="2400"/>
              <a:buChar char="•"/>
            </a:pPr>
            <a:r>
              <a:rPr lang="en-US"/>
              <a:t>Replaces the “main” entrypoint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9"/>
          <p:cNvSpPr txBox="1"/>
          <p:nvPr>
            <p:ph type="title"/>
          </p:nvPr>
        </p:nvSpPr>
        <p:spPr>
          <a:xfrm>
            <a:off x="1161050" y="365125"/>
            <a:ext cx="101928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Generating Our Module</a:t>
            </a:r>
            <a:endParaRPr/>
          </a:p>
        </p:txBody>
      </p:sp>
      <p:pic>
        <p:nvPicPr>
          <p:cNvPr id="574" name="Google Shape;574;p99"/>
          <p:cNvPicPr preferRelativeResize="0"/>
          <p:nvPr/>
        </p:nvPicPr>
        <p:blipFill>
          <a:blip r:embed="rId3">
            <a:alphaModFix/>
          </a:blip>
          <a:stretch>
            <a:fillRect/>
          </a:stretch>
        </p:blipFill>
        <p:spPr>
          <a:xfrm>
            <a:off x="9251250" y="2083825"/>
            <a:ext cx="2438400" cy="2438400"/>
          </a:xfrm>
          <a:prstGeom prst="rect">
            <a:avLst/>
          </a:prstGeom>
          <a:noFill/>
          <a:ln>
            <a:noFill/>
          </a:ln>
        </p:spPr>
      </p:pic>
      <p:sp>
        <p:nvSpPr>
          <p:cNvPr id="575" name="Google Shape;575;p99"/>
          <p:cNvSpPr txBox="1"/>
          <p:nvPr>
            <p:ph idx="1" type="body"/>
          </p:nvPr>
        </p:nvSpPr>
        <p:spPr>
          <a:xfrm>
            <a:off x="1161000" y="1825625"/>
            <a:ext cx="7789800" cy="3840600"/>
          </a:xfrm>
          <a:prstGeom prst="rect">
            <a:avLst/>
          </a:prstGeom>
        </p:spPr>
        <p:txBody>
          <a:bodyPr anchorCtr="0" anchor="t" bIns="91425" lIns="91425" spcFirstLastPara="1" rIns="91425" wrap="square" tIns="91425">
            <a:noAutofit/>
          </a:bodyPr>
          <a:lstStyle/>
          <a:p>
            <a:pPr indent="-406400" lvl="0" marL="457200" marR="0" rtl="0" algn="l">
              <a:lnSpc>
                <a:spcPct val="90000"/>
              </a:lnSpc>
              <a:spcBef>
                <a:spcPts val="1000"/>
              </a:spcBef>
              <a:spcAft>
                <a:spcPts val="0"/>
              </a:spcAft>
              <a:buSzPts val="2800"/>
              <a:buChar char="•"/>
            </a:pPr>
            <a:r>
              <a:rPr lang="en-US"/>
              <a:t>Rollup.js</a:t>
            </a:r>
            <a:endParaRPr/>
          </a:p>
          <a:p>
            <a:pPr indent="-365759" lvl="1" marL="1005839" marR="0" rtl="0" algn="l">
              <a:lnSpc>
                <a:spcPct val="90000"/>
              </a:lnSpc>
              <a:spcBef>
                <a:spcPts val="0"/>
              </a:spcBef>
              <a:spcAft>
                <a:spcPts val="0"/>
              </a:spcAft>
              <a:buSzPts val="2160"/>
              <a:buChar char="•"/>
            </a:pPr>
            <a:r>
              <a:rPr lang="en-US"/>
              <a:t>Create multiple builds from same source with different configs</a:t>
            </a:r>
            <a:br>
              <a:rPr lang="en-US"/>
            </a:br>
            <a:endParaRPr/>
          </a:p>
          <a:p>
            <a:pPr indent="-406400" lvl="0" marL="457200" marR="0" rtl="0" algn="l">
              <a:lnSpc>
                <a:spcPct val="90000"/>
              </a:lnSpc>
              <a:spcBef>
                <a:spcPts val="0"/>
              </a:spcBef>
              <a:spcAft>
                <a:spcPts val="0"/>
              </a:spcAft>
              <a:buSzPts val="2800"/>
              <a:buChar char="•"/>
            </a:pPr>
            <a:r>
              <a:rPr lang="en-US"/>
              <a:t>JSCC</a:t>
            </a:r>
            <a:endParaRPr/>
          </a:p>
          <a:p>
            <a:pPr indent="-365759" lvl="1" marL="1005839" marR="0" rtl="0" algn="l">
              <a:lnSpc>
                <a:spcPct val="90000"/>
              </a:lnSpc>
              <a:spcBef>
                <a:spcPts val="0"/>
              </a:spcBef>
              <a:spcAft>
                <a:spcPts val="0"/>
              </a:spcAft>
              <a:buSzPts val="2160"/>
              <a:buChar char="•"/>
            </a:pPr>
            <a:r>
              <a:rPr lang="en-US"/>
              <a:t>Create conditional inclusion/exclusion blocks based on compile-time variables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animEffect filter="fade" transition="in">
                                      <p:cBhvr>
                                        <p:cTn dur="1000"/>
                                        <p:tgtEl>
                                          <p:spTgt spid="5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1" st="1"/>
                                            </p:txEl>
                                          </p:spTgt>
                                        </p:tgtEl>
                                        <p:attrNameLst>
                                          <p:attrName>style.visibility</p:attrName>
                                        </p:attrNameLst>
                                      </p:cBhvr>
                                      <p:to>
                                        <p:strVal val="visible"/>
                                      </p:to>
                                    </p:set>
                                    <p:animEffect filter="fade" transition="in">
                                      <p:cBhvr>
                                        <p:cTn dur="1000"/>
                                        <p:tgtEl>
                                          <p:spTgt spid="5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2" st="2"/>
                                            </p:txEl>
                                          </p:spTgt>
                                        </p:tgtEl>
                                        <p:attrNameLst>
                                          <p:attrName>style.visibility</p:attrName>
                                        </p:attrNameLst>
                                      </p:cBhvr>
                                      <p:to>
                                        <p:strVal val="visible"/>
                                      </p:to>
                                    </p:set>
                                    <p:animEffect filter="fade" transition="in">
                                      <p:cBhvr>
                                        <p:cTn dur="1000"/>
                                        <p:tgtEl>
                                          <p:spTgt spid="5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xEl>
                                              <p:pRg end="3" st="3"/>
                                            </p:txEl>
                                          </p:spTgt>
                                        </p:tgtEl>
                                        <p:attrNameLst>
                                          <p:attrName>style.visibility</p:attrName>
                                        </p:attrNameLst>
                                      </p:cBhvr>
                                      <p:to>
                                        <p:strVal val="visible"/>
                                      </p:to>
                                    </p:set>
                                    <p:animEffect filter="fade" transition="in">
                                      <p:cBhvr>
                                        <p:cTn dur="1000"/>
                                        <p:tgtEl>
                                          <p:spTgt spid="57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00"/>
          <p:cNvSpPr/>
          <p:nvPr/>
        </p:nvSpPr>
        <p:spPr>
          <a:xfrm>
            <a:off x="1316000" y="1817625"/>
            <a:ext cx="2230200" cy="182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Questrial"/>
                <a:ea typeface="Questrial"/>
                <a:cs typeface="Questrial"/>
                <a:sym typeface="Questrial"/>
              </a:rPr>
              <a:t>Main</a:t>
            </a:r>
            <a:endParaRPr sz="2400">
              <a:latin typeface="Questrial"/>
              <a:ea typeface="Questrial"/>
              <a:cs typeface="Questrial"/>
              <a:sym typeface="Questrial"/>
            </a:endParaRPr>
          </a:p>
          <a:p>
            <a:pPr indent="0" lvl="0" marL="0" rtl="0" algn="ctr">
              <a:spcBef>
                <a:spcPts val="0"/>
              </a:spcBef>
              <a:spcAft>
                <a:spcPts val="0"/>
              </a:spcAft>
              <a:buNone/>
            </a:pPr>
            <a:r>
              <a:rPr lang="en-US" sz="2400">
                <a:latin typeface="Questrial"/>
                <a:ea typeface="Questrial"/>
                <a:cs typeface="Questrial"/>
                <a:sym typeface="Questrial"/>
              </a:rPr>
              <a:t>Entrypoint</a:t>
            </a:r>
            <a:endParaRPr sz="2400">
              <a:latin typeface="Questrial"/>
              <a:ea typeface="Questrial"/>
              <a:cs typeface="Questrial"/>
              <a:sym typeface="Questrial"/>
            </a:endParaRPr>
          </a:p>
        </p:txBody>
      </p:sp>
      <p:sp>
        <p:nvSpPr>
          <p:cNvPr id="581" name="Google Shape;581;p100"/>
          <p:cNvSpPr/>
          <p:nvPr/>
        </p:nvSpPr>
        <p:spPr>
          <a:xfrm>
            <a:off x="4832900" y="1817625"/>
            <a:ext cx="2230200" cy="182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Questrial"/>
                <a:ea typeface="Questrial"/>
                <a:cs typeface="Questrial"/>
                <a:sym typeface="Questrial"/>
              </a:rPr>
              <a:t>GET</a:t>
            </a:r>
            <a:endParaRPr sz="2400">
              <a:latin typeface="Questrial"/>
              <a:ea typeface="Questrial"/>
              <a:cs typeface="Questrial"/>
              <a:sym typeface="Questrial"/>
            </a:endParaRPr>
          </a:p>
          <a:p>
            <a:pPr indent="0" lvl="0" marL="0" rtl="0" algn="ctr">
              <a:spcBef>
                <a:spcPts val="0"/>
              </a:spcBef>
              <a:spcAft>
                <a:spcPts val="0"/>
              </a:spcAft>
              <a:buNone/>
            </a:pPr>
            <a:r>
              <a:rPr lang="en-US" sz="2400">
                <a:latin typeface="Questrial"/>
                <a:ea typeface="Questrial"/>
                <a:cs typeface="Questrial"/>
                <a:sym typeface="Questrial"/>
              </a:rPr>
              <a:t>Wrapper</a:t>
            </a:r>
            <a:endParaRPr sz="2400">
              <a:latin typeface="Questrial"/>
              <a:ea typeface="Questrial"/>
              <a:cs typeface="Questrial"/>
              <a:sym typeface="Questrial"/>
            </a:endParaRPr>
          </a:p>
        </p:txBody>
      </p:sp>
      <p:sp>
        <p:nvSpPr>
          <p:cNvPr id="582" name="Google Shape;582;p100"/>
          <p:cNvSpPr/>
          <p:nvPr/>
        </p:nvSpPr>
        <p:spPr>
          <a:xfrm>
            <a:off x="8645800" y="532925"/>
            <a:ext cx="2230200" cy="182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Questrial"/>
                <a:ea typeface="Questrial"/>
                <a:cs typeface="Questrial"/>
                <a:sym typeface="Questrial"/>
              </a:rPr>
              <a:t>Browser</a:t>
            </a:r>
            <a:endParaRPr sz="2400">
              <a:latin typeface="Questrial"/>
              <a:ea typeface="Questrial"/>
              <a:cs typeface="Questrial"/>
              <a:sym typeface="Questrial"/>
            </a:endParaRPr>
          </a:p>
          <a:p>
            <a:pPr indent="0" lvl="0" marL="0" rtl="0" algn="ctr">
              <a:spcBef>
                <a:spcPts val="0"/>
              </a:spcBef>
              <a:spcAft>
                <a:spcPts val="0"/>
              </a:spcAft>
              <a:buNone/>
            </a:pPr>
            <a:r>
              <a:rPr lang="en-US" sz="2400">
                <a:latin typeface="Questrial"/>
                <a:ea typeface="Questrial"/>
                <a:cs typeface="Questrial"/>
                <a:sym typeface="Questrial"/>
              </a:rPr>
              <a:t>Fetch</a:t>
            </a:r>
            <a:endParaRPr sz="2400">
              <a:latin typeface="Questrial"/>
              <a:ea typeface="Questrial"/>
              <a:cs typeface="Questrial"/>
              <a:sym typeface="Questrial"/>
            </a:endParaRPr>
          </a:p>
        </p:txBody>
      </p:sp>
      <p:sp>
        <p:nvSpPr>
          <p:cNvPr id="583" name="Google Shape;583;p100"/>
          <p:cNvSpPr/>
          <p:nvPr/>
        </p:nvSpPr>
        <p:spPr>
          <a:xfrm>
            <a:off x="8645800" y="3102325"/>
            <a:ext cx="2230200" cy="182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Questrial"/>
                <a:ea typeface="Questrial"/>
                <a:cs typeface="Questrial"/>
                <a:sym typeface="Questrial"/>
              </a:rPr>
              <a:t>Node</a:t>
            </a:r>
            <a:endParaRPr sz="2400">
              <a:latin typeface="Questrial"/>
              <a:ea typeface="Questrial"/>
              <a:cs typeface="Questrial"/>
              <a:sym typeface="Questrial"/>
            </a:endParaRPr>
          </a:p>
          <a:p>
            <a:pPr indent="0" lvl="0" marL="0" rtl="0" algn="ctr">
              <a:spcBef>
                <a:spcPts val="0"/>
              </a:spcBef>
              <a:spcAft>
                <a:spcPts val="0"/>
              </a:spcAft>
              <a:buNone/>
            </a:pPr>
            <a:r>
              <a:rPr lang="en-US" sz="2400">
                <a:latin typeface="Questrial"/>
                <a:ea typeface="Questrial"/>
                <a:cs typeface="Questrial"/>
                <a:sym typeface="Questrial"/>
              </a:rPr>
              <a:t>Requests</a:t>
            </a:r>
            <a:endParaRPr sz="2400">
              <a:latin typeface="Questrial"/>
              <a:ea typeface="Questrial"/>
              <a:cs typeface="Questrial"/>
              <a:sym typeface="Questrial"/>
            </a:endParaRPr>
          </a:p>
        </p:txBody>
      </p:sp>
      <p:cxnSp>
        <p:nvCxnSpPr>
          <p:cNvPr id="584" name="Google Shape;584;p100"/>
          <p:cNvCxnSpPr>
            <a:stCxn id="582" idx="1"/>
            <a:endCxn id="581" idx="3"/>
          </p:cNvCxnSpPr>
          <p:nvPr/>
        </p:nvCxnSpPr>
        <p:spPr>
          <a:xfrm flipH="1">
            <a:off x="7063000" y="1446725"/>
            <a:ext cx="1582800" cy="1284600"/>
          </a:xfrm>
          <a:prstGeom prst="bentConnector3">
            <a:avLst>
              <a:gd fmla="val 49997" name="adj1"/>
            </a:avLst>
          </a:prstGeom>
          <a:noFill/>
          <a:ln cap="flat" cmpd="sng" w="38100">
            <a:solidFill>
              <a:schemeClr val="accent3"/>
            </a:solidFill>
            <a:prstDash val="solid"/>
            <a:round/>
            <a:headEnd len="med" w="med" type="none"/>
            <a:tailEnd len="med" w="med" type="triangle"/>
          </a:ln>
        </p:spPr>
      </p:cxnSp>
      <p:cxnSp>
        <p:nvCxnSpPr>
          <p:cNvPr id="585" name="Google Shape;585;p100"/>
          <p:cNvCxnSpPr>
            <a:stCxn id="583" idx="1"/>
            <a:endCxn id="581" idx="3"/>
          </p:cNvCxnSpPr>
          <p:nvPr/>
        </p:nvCxnSpPr>
        <p:spPr>
          <a:xfrm rot="10800000">
            <a:off x="7063000" y="2731525"/>
            <a:ext cx="1582800" cy="1284600"/>
          </a:xfrm>
          <a:prstGeom prst="bentConnector3">
            <a:avLst>
              <a:gd fmla="val 49997" name="adj1"/>
            </a:avLst>
          </a:prstGeom>
          <a:noFill/>
          <a:ln cap="flat" cmpd="sng" w="38100">
            <a:solidFill>
              <a:schemeClr val="accent3"/>
            </a:solidFill>
            <a:prstDash val="solid"/>
            <a:round/>
            <a:headEnd len="med" w="med" type="none"/>
            <a:tailEnd len="med" w="med" type="triangle"/>
          </a:ln>
        </p:spPr>
      </p:cxnSp>
      <p:cxnSp>
        <p:nvCxnSpPr>
          <p:cNvPr id="586" name="Google Shape;586;p100"/>
          <p:cNvCxnSpPr>
            <a:stCxn id="581" idx="1"/>
            <a:endCxn id="580" idx="3"/>
          </p:cNvCxnSpPr>
          <p:nvPr/>
        </p:nvCxnSpPr>
        <p:spPr>
          <a:xfrm rot="10800000">
            <a:off x="3546200" y="2731425"/>
            <a:ext cx="1286700" cy="0"/>
          </a:xfrm>
          <a:prstGeom prst="straightConnector1">
            <a:avLst/>
          </a:prstGeom>
          <a:noFill/>
          <a:ln cap="flat" cmpd="sng" w="38100">
            <a:solidFill>
              <a:schemeClr val="accent3"/>
            </a:solidFill>
            <a:prstDash val="solid"/>
            <a:round/>
            <a:headEnd len="med" w="med" type="none"/>
            <a:tailEnd len="med" w="med" type="triangle"/>
          </a:ln>
        </p:spPr>
      </p:cxnSp>
      <p:sp>
        <p:nvSpPr>
          <p:cNvPr id="587" name="Google Shape;587;p100"/>
          <p:cNvSpPr txBox="1"/>
          <p:nvPr/>
        </p:nvSpPr>
        <p:spPr>
          <a:xfrm>
            <a:off x="8881600" y="2529975"/>
            <a:ext cx="1758600" cy="4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a:solidFill>
                  <a:srgbClr val="FFFFFF"/>
                </a:solidFill>
                <a:latin typeface="Questrial"/>
                <a:ea typeface="Questrial"/>
                <a:cs typeface="Questrial"/>
                <a:sym typeface="Questrial"/>
              </a:rPr>
              <a:t>Returns Promises</a:t>
            </a:r>
            <a:endParaRPr i="1">
              <a:solidFill>
                <a:srgbClr val="FFFFFF"/>
              </a:solidFill>
              <a:latin typeface="Questrial"/>
              <a:ea typeface="Questrial"/>
              <a:cs typeface="Questrial"/>
              <a:sym typeface="Questrial"/>
            </a:endParaRPr>
          </a:p>
        </p:txBody>
      </p:sp>
      <p:grpSp>
        <p:nvGrpSpPr>
          <p:cNvPr id="588" name="Google Shape;588;p100"/>
          <p:cNvGrpSpPr/>
          <p:nvPr/>
        </p:nvGrpSpPr>
        <p:grpSpPr>
          <a:xfrm>
            <a:off x="4447550" y="3645225"/>
            <a:ext cx="3000900" cy="2941675"/>
            <a:chOff x="4683350" y="3645225"/>
            <a:chExt cx="3000900" cy="2941675"/>
          </a:xfrm>
        </p:grpSpPr>
        <p:sp>
          <p:nvSpPr>
            <p:cNvPr id="589" name="Google Shape;589;p100"/>
            <p:cNvSpPr/>
            <p:nvPr/>
          </p:nvSpPr>
          <p:spPr>
            <a:xfrm>
              <a:off x="4683350" y="3645225"/>
              <a:ext cx="3000900" cy="2709300"/>
            </a:xfrm>
            <a:prstGeom prst="snip2SameRect">
              <a:avLst>
                <a:gd fmla="val 14563" name="adj1"/>
                <a:gd fmla="val 0" name="adj2"/>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00"/>
            <p:cNvSpPr/>
            <p:nvPr/>
          </p:nvSpPr>
          <p:spPr>
            <a:xfrm>
              <a:off x="4683350" y="4048300"/>
              <a:ext cx="3000900" cy="2538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lnSpc>
                  <a:spcPct val="180000"/>
                </a:lnSpc>
                <a:spcBef>
                  <a:spcPts val="0"/>
                </a:spcBef>
                <a:spcAft>
                  <a:spcPts val="0"/>
                </a:spcAft>
                <a:buNone/>
              </a:pPr>
              <a:r>
                <a:rPr b="1" lang="en-US" sz="1200">
                  <a:solidFill>
                    <a:srgbClr val="9A9B99"/>
                  </a:solidFill>
                  <a:latin typeface="Consolas"/>
                  <a:ea typeface="Consolas"/>
                  <a:cs typeface="Consolas"/>
                  <a:sym typeface="Consolas"/>
                </a:rPr>
                <a:t>/* #if _BROWSER</a:t>
              </a:r>
              <a:endParaRPr b="1" sz="1200">
                <a:solidFill>
                  <a:srgbClr val="9A9B99"/>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9A9B99"/>
                  </a:solidFill>
                  <a:latin typeface="Consolas"/>
                  <a:ea typeface="Consolas"/>
                  <a:cs typeface="Consolas"/>
                  <a:sym typeface="Consolas"/>
                </a:rPr>
                <a:t>import get from './browser';</a:t>
              </a:r>
              <a:endParaRPr b="1" sz="1200">
                <a:solidFill>
                  <a:srgbClr val="9A9B99"/>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9A9B99"/>
                  </a:solidFill>
                  <a:latin typeface="Consolas"/>
                  <a:ea typeface="Consolas"/>
                  <a:cs typeface="Consolas"/>
                  <a:sym typeface="Consolas"/>
                </a:rPr>
                <a:t>//#else */</a:t>
              </a:r>
              <a:endParaRPr b="1" sz="1200">
                <a:solidFill>
                  <a:srgbClr val="9A9B99"/>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9872A2"/>
                  </a:solidFill>
                  <a:latin typeface="Consolas"/>
                  <a:ea typeface="Consolas"/>
                  <a:cs typeface="Consolas"/>
                  <a:sym typeface="Consolas"/>
                </a:rPr>
                <a:t>import</a:t>
              </a:r>
              <a:r>
                <a:rPr b="1" lang="en-US" sz="1200">
                  <a:solidFill>
                    <a:srgbClr val="6089B4"/>
                  </a:solidFill>
                  <a:latin typeface="Consolas"/>
                  <a:ea typeface="Consolas"/>
                  <a:cs typeface="Consolas"/>
                  <a:sym typeface="Consolas"/>
                </a:rPr>
                <a:t> get</a:t>
              </a:r>
              <a:r>
                <a:rPr b="1" lang="en-US" sz="1200">
                  <a:solidFill>
                    <a:srgbClr val="9872A2"/>
                  </a:solidFill>
                  <a:latin typeface="Consolas"/>
                  <a:ea typeface="Consolas"/>
                  <a:cs typeface="Consolas"/>
                  <a:sym typeface="Consolas"/>
                </a:rPr>
                <a:t> from</a:t>
              </a:r>
              <a:r>
                <a:rPr b="1" lang="en-US" sz="1200">
                  <a:solidFill>
                    <a:srgbClr val="C5C8C6"/>
                  </a:solidFill>
                  <a:latin typeface="Consolas"/>
                  <a:ea typeface="Consolas"/>
                  <a:cs typeface="Consolas"/>
                  <a:sym typeface="Consolas"/>
                </a:rPr>
                <a:t> </a:t>
              </a:r>
              <a:r>
                <a:rPr b="1" lang="en-US" sz="1200">
                  <a:solidFill>
                    <a:srgbClr val="9AA83A"/>
                  </a:solidFill>
                  <a:latin typeface="Consolas"/>
                  <a:ea typeface="Consolas"/>
                  <a:cs typeface="Consolas"/>
                  <a:sym typeface="Consolas"/>
                </a:rPr>
                <a:t>'./node'</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9A9B99"/>
                  </a:solidFill>
                  <a:latin typeface="Consolas"/>
                  <a:ea typeface="Consolas"/>
                  <a:cs typeface="Consolas"/>
                  <a:sym typeface="Consolas"/>
                </a:rPr>
                <a:t>// #endif</a:t>
              </a:r>
              <a:endParaRPr b="1" sz="1200">
                <a:solidFill>
                  <a:srgbClr val="9A9B99"/>
                </a:solidFill>
                <a:latin typeface="Consolas"/>
                <a:ea typeface="Consolas"/>
                <a:cs typeface="Consolas"/>
                <a:sym typeface="Consolas"/>
              </a:endParaRPr>
            </a:p>
            <a:p>
              <a:pPr indent="0" lvl="0" marL="0" rtl="0" algn="l">
                <a:lnSpc>
                  <a:spcPct val="180000"/>
                </a:lnSpc>
                <a:spcBef>
                  <a:spcPts val="0"/>
                </a:spcBef>
                <a:spcAft>
                  <a:spcPts val="0"/>
                </a:spcAft>
                <a:buNone/>
              </a:pPr>
              <a:r>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9872A2"/>
                  </a:solidFill>
                  <a:latin typeface="Consolas"/>
                  <a:ea typeface="Consolas"/>
                  <a:cs typeface="Consolas"/>
                  <a:sym typeface="Consolas"/>
                </a:rPr>
                <a:t>export default</a:t>
              </a:r>
              <a:r>
                <a:rPr b="1" lang="en-US" sz="1200">
                  <a:solidFill>
                    <a:srgbClr val="6089B4"/>
                  </a:solidFill>
                  <a:latin typeface="Consolas"/>
                  <a:ea typeface="Consolas"/>
                  <a:cs typeface="Consolas"/>
                  <a:sym typeface="Consolas"/>
                </a:rPr>
                <a:t> get</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94" name="Shape 594"/>
        <p:cNvGrpSpPr/>
        <p:nvPr/>
      </p:nvGrpSpPr>
      <p:grpSpPr>
        <a:xfrm>
          <a:off x="0" y="0"/>
          <a:ext cx="0" cy="0"/>
          <a:chOff x="0" y="0"/>
          <a:chExt cx="0" cy="0"/>
        </a:xfrm>
      </p:grpSpPr>
      <p:sp>
        <p:nvSpPr>
          <p:cNvPr id="595" name="Google Shape;595;p101"/>
          <p:cNvSpPr txBox="1"/>
          <p:nvPr/>
        </p:nvSpPr>
        <p:spPr>
          <a:xfrm>
            <a:off x="9225875" y="101725"/>
            <a:ext cx="2819700" cy="3163800"/>
          </a:xfrm>
          <a:prstGeom prst="rect">
            <a:avLst/>
          </a:prstGeom>
          <a:noFill/>
          <a:ln>
            <a:noFill/>
          </a:ln>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b="1" lang="en-US" sz="1200">
                <a:solidFill>
                  <a:srgbClr val="9872A2"/>
                </a:solidFill>
                <a:latin typeface="Consolas"/>
                <a:ea typeface="Consolas"/>
                <a:cs typeface="Consolas"/>
                <a:sym typeface="Consolas"/>
              </a:rPr>
              <a:t>const</a:t>
            </a:r>
            <a:r>
              <a:rPr b="1" lang="en-US" sz="1200">
                <a:solidFill>
                  <a:srgbClr val="6089B4"/>
                </a:solidFill>
                <a:latin typeface="Consolas"/>
                <a:ea typeface="Consolas"/>
                <a:cs typeface="Consolas"/>
                <a:sym typeface="Consolas"/>
              </a:rPr>
              <a:t> node</a:t>
            </a:r>
            <a:r>
              <a:rPr b="1" lang="en-US" sz="1200">
                <a:solidFill>
                  <a:srgbClr val="676867"/>
                </a:solidFill>
                <a:latin typeface="Consolas"/>
                <a:ea typeface="Consolas"/>
                <a:cs typeface="Consolas"/>
                <a:sym typeface="Consolas"/>
              </a:rPr>
              <a:t> =</a:t>
            </a: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input</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r>
              <a:rPr b="1" lang="en-US" sz="1200">
                <a:solidFill>
                  <a:srgbClr val="9AA83A"/>
                </a:solidFill>
                <a:latin typeface="Consolas"/>
                <a:ea typeface="Consolas"/>
                <a:cs typeface="Consolas"/>
                <a:sym typeface="Consolas"/>
              </a:rPr>
              <a:t>'src/main.js'</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output</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file</a:t>
            </a:r>
            <a:r>
              <a:rPr b="1" lang="en-US" sz="1200">
                <a:solidFill>
                  <a:srgbClr val="8080FF"/>
                </a:solidFill>
                <a:latin typeface="Consolas"/>
                <a:ea typeface="Consolas"/>
                <a:cs typeface="Consolas"/>
                <a:sym typeface="Consolas"/>
              </a:rPr>
              <a:t>:</a:t>
            </a:r>
            <a:r>
              <a:rPr b="1" lang="en-US" sz="1200">
                <a:solidFill>
                  <a:srgbClr val="6089B4"/>
                </a:solidFill>
                <a:latin typeface="Consolas"/>
                <a:ea typeface="Consolas"/>
                <a:cs typeface="Consolas"/>
                <a:sym typeface="Consolas"/>
              </a:rPr>
              <a:t> pkg</a:t>
            </a:r>
            <a:r>
              <a:rPr b="1" lang="en-US" sz="1200">
                <a:solidFill>
                  <a:srgbClr val="676867"/>
                </a:solidFill>
                <a:latin typeface="Consolas"/>
                <a:ea typeface="Consolas"/>
                <a:cs typeface="Consolas"/>
                <a:sym typeface="Consolas"/>
              </a:rPr>
              <a:t>.</a:t>
            </a:r>
            <a:r>
              <a:rPr b="1" lang="en-US" sz="1200">
                <a:solidFill>
                  <a:srgbClr val="9872A2"/>
                </a:solidFill>
                <a:latin typeface="Consolas"/>
                <a:ea typeface="Consolas"/>
                <a:cs typeface="Consolas"/>
                <a:sym typeface="Consolas"/>
              </a:rPr>
              <a:t>main</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format</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r>
              <a:rPr b="1" lang="en-US" sz="1200">
                <a:solidFill>
                  <a:srgbClr val="9AA83A"/>
                </a:solidFill>
                <a:latin typeface="Consolas"/>
                <a:ea typeface="Consolas"/>
                <a:cs typeface="Consolas"/>
                <a:sym typeface="Consolas"/>
              </a:rPr>
              <a:t>'cjs'</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interop</a:t>
            </a:r>
            <a:r>
              <a:rPr b="1" lang="en-US" sz="1200">
                <a:solidFill>
                  <a:srgbClr val="8080FF"/>
                </a:solidFill>
                <a:latin typeface="Consolas"/>
                <a:ea typeface="Consolas"/>
                <a:cs typeface="Consolas"/>
                <a:sym typeface="Consolas"/>
              </a:rPr>
              <a:t>:</a:t>
            </a:r>
            <a:r>
              <a:rPr b="1" lang="en-US" sz="1200">
                <a:solidFill>
                  <a:srgbClr val="408080"/>
                </a:solidFill>
                <a:latin typeface="Consolas"/>
                <a:ea typeface="Consolas"/>
                <a:cs typeface="Consolas"/>
                <a:sym typeface="Consolas"/>
              </a:rPr>
              <a:t> false</a:t>
            </a:r>
            <a:endParaRPr b="1" sz="1200">
              <a:solidFill>
                <a:srgbClr val="408080"/>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external</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r>
              <a:rPr b="1" lang="en-US" sz="1200">
                <a:solidFill>
                  <a:srgbClr val="9AA83A"/>
                </a:solidFill>
                <a:latin typeface="Consolas"/>
                <a:ea typeface="Consolas"/>
                <a:cs typeface="Consolas"/>
                <a:sym typeface="Consolas"/>
              </a:rPr>
              <a:t>'https'</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a:t>
            </a:r>
            <a:endParaRPr b="1" sz="1200">
              <a:latin typeface="Consolas"/>
              <a:ea typeface="Consolas"/>
              <a:cs typeface="Consolas"/>
              <a:sym typeface="Consolas"/>
            </a:endParaRPr>
          </a:p>
        </p:txBody>
      </p:sp>
      <p:sp>
        <p:nvSpPr>
          <p:cNvPr id="596" name="Google Shape;596;p101"/>
          <p:cNvSpPr txBox="1"/>
          <p:nvPr/>
        </p:nvSpPr>
        <p:spPr>
          <a:xfrm>
            <a:off x="5227050" y="103175"/>
            <a:ext cx="5659200" cy="6653100"/>
          </a:xfrm>
          <a:prstGeom prst="rect">
            <a:avLst/>
          </a:prstGeom>
          <a:noFill/>
          <a:ln>
            <a:noFill/>
          </a:ln>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b="1" lang="en-US" sz="1200">
                <a:solidFill>
                  <a:srgbClr val="9872A2"/>
                </a:solidFill>
                <a:latin typeface="Consolas"/>
                <a:ea typeface="Consolas"/>
                <a:cs typeface="Consolas"/>
                <a:sym typeface="Consolas"/>
              </a:rPr>
              <a:t>const</a:t>
            </a:r>
            <a:r>
              <a:rPr b="1" lang="en-US" sz="1200">
                <a:solidFill>
                  <a:srgbClr val="6089B4"/>
                </a:solidFill>
                <a:latin typeface="Consolas"/>
                <a:ea typeface="Consolas"/>
                <a:cs typeface="Consolas"/>
                <a:sym typeface="Consolas"/>
              </a:rPr>
              <a:t> browser</a:t>
            </a:r>
            <a:r>
              <a:rPr b="1" lang="en-US" sz="1200">
                <a:solidFill>
                  <a:srgbClr val="676867"/>
                </a:solidFill>
                <a:latin typeface="Consolas"/>
                <a:ea typeface="Consolas"/>
                <a:cs typeface="Consolas"/>
                <a:sym typeface="Consolas"/>
              </a:rPr>
              <a:t> =</a:t>
            </a: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input</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r>
              <a:rPr b="1" lang="en-US" sz="1200">
                <a:solidFill>
                  <a:srgbClr val="9AA83A"/>
                </a:solidFill>
                <a:latin typeface="Consolas"/>
                <a:ea typeface="Consolas"/>
                <a:cs typeface="Consolas"/>
                <a:sym typeface="Consolas"/>
              </a:rPr>
              <a:t>'src/main.js'</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output</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file</a:t>
            </a:r>
            <a:r>
              <a:rPr b="1" lang="en-US" sz="1200">
                <a:solidFill>
                  <a:srgbClr val="8080FF"/>
                </a:solidFill>
                <a:latin typeface="Consolas"/>
                <a:ea typeface="Consolas"/>
                <a:cs typeface="Consolas"/>
                <a:sym typeface="Consolas"/>
              </a:rPr>
              <a:t>:</a:t>
            </a:r>
            <a:r>
              <a:rPr b="1" lang="en-US" sz="1200">
                <a:solidFill>
                  <a:srgbClr val="6089B4"/>
                </a:solidFill>
                <a:latin typeface="Consolas"/>
                <a:ea typeface="Consolas"/>
                <a:cs typeface="Consolas"/>
                <a:sym typeface="Consolas"/>
              </a:rPr>
              <a:t> pkg</a:t>
            </a:r>
            <a:r>
              <a:rPr b="1" lang="en-US" sz="1200">
                <a:solidFill>
                  <a:srgbClr val="676867"/>
                </a:solidFill>
                <a:latin typeface="Consolas"/>
                <a:ea typeface="Consolas"/>
                <a:cs typeface="Consolas"/>
                <a:sym typeface="Consolas"/>
              </a:rPr>
              <a:t>.</a:t>
            </a:r>
            <a:r>
              <a:rPr b="1" lang="en-US" sz="1200">
                <a:solidFill>
                  <a:srgbClr val="9872A2"/>
                </a:solidFill>
                <a:latin typeface="Consolas"/>
                <a:ea typeface="Consolas"/>
                <a:cs typeface="Consolas"/>
                <a:sym typeface="Consolas"/>
              </a:rPr>
              <a:t>module</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format</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r>
              <a:rPr b="1" lang="en-US" sz="1200">
                <a:solidFill>
                  <a:srgbClr val="9AA83A"/>
                </a:solidFill>
                <a:latin typeface="Consolas"/>
                <a:ea typeface="Consolas"/>
                <a:cs typeface="Consolas"/>
                <a:sym typeface="Consolas"/>
              </a:rPr>
              <a:t>'esm'</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sourcemap</a:t>
            </a:r>
            <a:r>
              <a:rPr b="1" lang="en-US" sz="1200">
                <a:solidFill>
                  <a:srgbClr val="8080FF"/>
                </a:solidFill>
                <a:latin typeface="Consolas"/>
                <a:ea typeface="Consolas"/>
                <a:cs typeface="Consolas"/>
                <a:sym typeface="Consolas"/>
              </a:rPr>
              <a:t>:</a:t>
            </a:r>
            <a:r>
              <a:rPr b="1" lang="en-US" sz="1200">
                <a:solidFill>
                  <a:srgbClr val="408080"/>
                </a:solidFill>
                <a:latin typeface="Consolas"/>
                <a:ea typeface="Consolas"/>
                <a:cs typeface="Consolas"/>
                <a:sym typeface="Consolas"/>
              </a:rPr>
              <a:t> true</a:t>
            </a:r>
            <a:endParaRPr b="1" sz="1200">
              <a:solidFill>
                <a:srgbClr val="408080"/>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file</a:t>
            </a:r>
            <a:r>
              <a:rPr b="1" lang="en-US" sz="1200">
                <a:solidFill>
                  <a:srgbClr val="8080FF"/>
                </a:solidFill>
                <a:latin typeface="Consolas"/>
                <a:ea typeface="Consolas"/>
                <a:cs typeface="Consolas"/>
                <a:sym typeface="Consolas"/>
              </a:rPr>
              <a:t>:</a:t>
            </a:r>
            <a:r>
              <a:rPr b="1" lang="en-US" sz="1200">
                <a:solidFill>
                  <a:srgbClr val="6089B4"/>
                </a:solidFill>
                <a:latin typeface="Consolas"/>
                <a:ea typeface="Consolas"/>
                <a:cs typeface="Consolas"/>
                <a:sym typeface="Consolas"/>
              </a:rPr>
              <a:t> pkg</a:t>
            </a:r>
            <a:r>
              <a:rPr b="1" lang="en-US" sz="1200">
                <a:solidFill>
                  <a:srgbClr val="676867"/>
                </a:solidFill>
                <a:latin typeface="Consolas"/>
                <a:ea typeface="Consolas"/>
                <a:cs typeface="Consolas"/>
                <a:sym typeface="Consolas"/>
              </a:rPr>
              <a:t>.</a:t>
            </a:r>
            <a:r>
              <a:rPr b="1" lang="en-US" sz="1200">
                <a:solidFill>
                  <a:srgbClr val="9872A2"/>
                </a:solidFill>
                <a:latin typeface="Consolas"/>
                <a:ea typeface="Consolas"/>
                <a:cs typeface="Consolas"/>
                <a:sym typeface="Consolas"/>
              </a:rPr>
              <a:t>browser</a:t>
            </a:r>
            <a:r>
              <a:rPr b="1" lang="en-US" sz="1200">
                <a:solidFill>
                  <a:srgbClr val="C5C8C6"/>
                </a:solidFill>
                <a:latin typeface="Consolas"/>
                <a:ea typeface="Consolas"/>
                <a:cs typeface="Consolas"/>
                <a:sym typeface="Consolas"/>
              </a:rPr>
              <a:t>[</a:t>
            </a:r>
            <a:r>
              <a:rPr b="1" lang="en-US" sz="1200">
                <a:solidFill>
                  <a:srgbClr val="9AA83A"/>
                </a:solidFill>
                <a:latin typeface="Consolas"/>
                <a:ea typeface="Consolas"/>
                <a:cs typeface="Consolas"/>
                <a:sym typeface="Consolas"/>
              </a:rPr>
              <a:t>`./${</a:t>
            </a:r>
            <a:r>
              <a:rPr b="1" lang="en-US" sz="1200">
                <a:solidFill>
                  <a:srgbClr val="6089B4"/>
                </a:solidFill>
                <a:latin typeface="Consolas"/>
                <a:ea typeface="Consolas"/>
                <a:cs typeface="Consolas"/>
                <a:sym typeface="Consolas"/>
              </a:rPr>
              <a:t>pkg</a:t>
            </a:r>
            <a:r>
              <a:rPr b="1" lang="en-US" sz="1200">
                <a:solidFill>
                  <a:srgbClr val="676867"/>
                </a:solidFill>
                <a:latin typeface="Consolas"/>
                <a:ea typeface="Consolas"/>
                <a:cs typeface="Consolas"/>
                <a:sym typeface="Consolas"/>
              </a:rPr>
              <a:t>.</a:t>
            </a:r>
            <a:r>
              <a:rPr b="1" lang="en-US" sz="1200">
                <a:solidFill>
                  <a:srgbClr val="9872A2"/>
                </a:solidFill>
                <a:latin typeface="Consolas"/>
                <a:ea typeface="Consolas"/>
                <a:cs typeface="Consolas"/>
                <a:sym typeface="Consolas"/>
              </a:rPr>
              <a:t>main</a:t>
            </a:r>
            <a:r>
              <a:rPr b="1" lang="en-US" sz="1200">
                <a:solidFill>
                  <a:srgbClr val="9AA83A"/>
                </a:solidFill>
                <a:latin typeface="Consolas"/>
                <a:ea typeface="Consolas"/>
                <a:cs typeface="Consolas"/>
                <a:sym typeface="Consolas"/>
              </a:rPr>
              <a:t>}`</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format</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r>
              <a:rPr b="1" lang="en-US" sz="1200">
                <a:solidFill>
                  <a:srgbClr val="9AA83A"/>
                </a:solidFill>
                <a:latin typeface="Consolas"/>
                <a:ea typeface="Consolas"/>
                <a:cs typeface="Consolas"/>
                <a:sym typeface="Consolas"/>
              </a:rPr>
              <a:t>'iife'</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name</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r>
              <a:rPr b="1" lang="en-US" sz="1200">
                <a:solidFill>
                  <a:srgbClr val="9AA83A"/>
                </a:solidFill>
                <a:latin typeface="Consolas"/>
                <a:ea typeface="Consolas"/>
                <a:cs typeface="Consolas"/>
                <a:sym typeface="Consolas"/>
              </a:rPr>
              <a:t>'extraLife'</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sourcemap</a:t>
            </a:r>
            <a:r>
              <a:rPr b="1" lang="en-US" sz="1200">
                <a:solidFill>
                  <a:srgbClr val="8080FF"/>
                </a:solidFill>
                <a:latin typeface="Consolas"/>
                <a:ea typeface="Consolas"/>
                <a:cs typeface="Consolas"/>
                <a:sym typeface="Consolas"/>
              </a:rPr>
              <a:t>:</a:t>
            </a:r>
            <a:r>
              <a:rPr b="1" lang="en-US" sz="1200">
                <a:solidFill>
                  <a:srgbClr val="408080"/>
                </a:solidFill>
                <a:latin typeface="Consolas"/>
                <a:ea typeface="Consolas"/>
                <a:cs typeface="Consolas"/>
                <a:sym typeface="Consolas"/>
              </a:rPr>
              <a:t> true</a:t>
            </a:r>
            <a:endParaRPr b="1" sz="1200">
              <a:solidFill>
                <a:srgbClr val="408080"/>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plugins</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    </a:t>
            </a:r>
            <a:r>
              <a:rPr b="1" lang="en-US" sz="1200">
                <a:solidFill>
                  <a:srgbClr val="CE6700"/>
                </a:solidFill>
                <a:latin typeface="Consolas"/>
                <a:ea typeface="Consolas"/>
                <a:cs typeface="Consolas"/>
                <a:sym typeface="Consolas"/>
              </a:rPr>
              <a:t>jscc</a:t>
            </a:r>
            <a:r>
              <a:rPr b="1" lang="en-US" sz="1200">
                <a:solidFill>
                  <a:srgbClr val="C5C8C6"/>
                </a:solidFill>
                <a:latin typeface="Consolas"/>
                <a:ea typeface="Consolas"/>
                <a:cs typeface="Consolas"/>
                <a:sym typeface="Consolas"/>
              </a:rPr>
              <a:t>({</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values</a:t>
            </a:r>
            <a:r>
              <a:rPr b="1" lang="en-US" sz="1200">
                <a:solidFill>
                  <a:srgbClr val="8080FF"/>
                </a:solidFill>
                <a:latin typeface="Consolas"/>
                <a:ea typeface="Consolas"/>
                <a:cs typeface="Consolas"/>
                <a:sym typeface="Consolas"/>
              </a:rPr>
              <a:t>:</a:t>
            </a:r>
            <a:r>
              <a:rPr b="1" lang="en-US" sz="1200">
                <a:solidFill>
                  <a:srgbClr val="C5C8C6"/>
                </a:solidFill>
                <a:latin typeface="Consolas"/>
                <a:ea typeface="Consolas"/>
                <a:cs typeface="Consolas"/>
                <a:sym typeface="Consolas"/>
              </a:rPr>
              <a:t> {</a:t>
            </a:r>
            <a:r>
              <a:rPr b="1" lang="en-US" sz="1200">
                <a:solidFill>
                  <a:srgbClr val="8080FF"/>
                </a:solidFill>
                <a:latin typeface="Consolas"/>
                <a:ea typeface="Consolas"/>
                <a:cs typeface="Consolas"/>
                <a:sym typeface="Consolas"/>
              </a:rPr>
              <a:t> </a:t>
            </a:r>
            <a:r>
              <a:rPr b="1" lang="en-US" sz="1200">
                <a:solidFill>
                  <a:srgbClr val="9AA83A"/>
                </a:solidFill>
                <a:latin typeface="Consolas"/>
                <a:ea typeface="Consolas"/>
                <a:cs typeface="Consolas"/>
                <a:sym typeface="Consolas"/>
              </a:rPr>
              <a:t>_BROWSER</a:t>
            </a:r>
            <a:r>
              <a:rPr b="1" lang="en-US" sz="1200">
                <a:solidFill>
                  <a:srgbClr val="8080FF"/>
                </a:solidFill>
                <a:latin typeface="Consolas"/>
                <a:ea typeface="Consolas"/>
                <a:cs typeface="Consolas"/>
                <a:sym typeface="Consolas"/>
              </a:rPr>
              <a:t>:</a:t>
            </a:r>
            <a:r>
              <a:rPr b="1" lang="en-US" sz="1200">
                <a:solidFill>
                  <a:srgbClr val="408080"/>
                </a:solidFill>
                <a:latin typeface="Consolas"/>
                <a:ea typeface="Consolas"/>
                <a:cs typeface="Consolas"/>
                <a:sym typeface="Consolas"/>
              </a:rPr>
              <a:t> true</a:t>
            </a: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  ]</a:t>
            </a:r>
            <a:endParaRPr b="1" sz="1200">
              <a:solidFill>
                <a:srgbClr val="C5C8C6"/>
              </a:solidFill>
              <a:latin typeface="Consolas"/>
              <a:ea typeface="Consolas"/>
              <a:cs typeface="Consolas"/>
              <a:sym typeface="Consolas"/>
            </a:endParaRPr>
          </a:p>
          <a:p>
            <a:pPr indent="0" lvl="0" marL="0" rtl="0" algn="l">
              <a:lnSpc>
                <a:spcPct val="180000"/>
              </a:lnSpc>
              <a:spcBef>
                <a:spcPts val="0"/>
              </a:spcBef>
              <a:spcAft>
                <a:spcPts val="0"/>
              </a:spcAft>
              <a:buNone/>
            </a:pPr>
            <a:r>
              <a:rPr b="1" lang="en-US" sz="1200">
                <a:solidFill>
                  <a:srgbClr val="C5C8C6"/>
                </a:solidFill>
                <a:latin typeface="Consolas"/>
                <a:ea typeface="Consolas"/>
                <a:cs typeface="Consolas"/>
                <a:sym typeface="Consolas"/>
              </a:rPr>
              <a:t>};</a:t>
            </a:r>
            <a:endParaRPr b="1" sz="1200">
              <a:latin typeface="Consolas"/>
              <a:ea typeface="Consolas"/>
              <a:cs typeface="Consolas"/>
              <a:sym typeface="Consolas"/>
            </a:endParaRPr>
          </a:p>
        </p:txBody>
      </p:sp>
      <p:sp>
        <p:nvSpPr>
          <p:cNvPr id="597" name="Google Shape;597;p101"/>
          <p:cNvSpPr txBox="1"/>
          <p:nvPr>
            <p:ph idx="1" type="body"/>
          </p:nvPr>
        </p:nvSpPr>
        <p:spPr>
          <a:xfrm>
            <a:off x="147550" y="992350"/>
            <a:ext cx="4732800" cy="5678700"/>
          </a:xfrm>
          <a:prstGeom prst="rect">
            <a:avLst/>
          </a:prstGeom>
        </p:spPr>
        <p:txBody>
          <a:bodyPr anchorCtr="0" anchor="t" bIns="45700" lIns="91425" spcFirstLastPara="1" rIns="91425" wrap="square" tIns="45700">
            <a:noAutofit/>
          </a:bodyPr>
          <a:lstStyle/>
          <a:p>
            <a:pPr indent="-381000" lvl="0" marL="457200" marR="0" rtl="0" algn="l">
              <a:lnSpc>
                <a:spcPct val="90000"/>
              </a:lnSpc>
              <a:spcBef>
                <a:spcPts val="1000"/>
              </a:spcBef>
              <a:spcAft>
                <a:spcPts val="0"/>
              </a:spcAft>
              <a:buClr>
                <a:srgbClr val="FFFFFF"/>
              </a:buClr>
              <a:buSzPts val="2400"/>
              <a:buChar char="•"/>
            </a:pPr>
            <a:r>
              <a:rPr lang="en-US" sz="2400">
                <a:solidFill>
                  <a:srgbClr val="FFFFFF"/>
                </a:solidFill>
              </a:rPr>
              <a:t>Setting the </a:t>
            </a:r>
            <a:r>
              <a:rPr lang="en-US" sz="2400">
                <a:solidFill>
                  <a:srgbClr val="9AA83A"/>
                </a:solidFill>
                <a:latin typeface="Consolas"/>
                <a:ea typeface="Consolas"/>
                <a:cs typeface="Consolas"/>
                <a:sym typeface="Consolas"/>
              </a:rPr>
              <a:t>_BROWSER</a:t>
            </a:r>
            <a:r>
              <a:rPr lang="en-US" sz="2400">
                <a:solidFill>
                  <a:srgbClr val="FFFFFF"/>
                </a:solidFill>
              </a:rPr>
              <a:t> value in the JSCC plugin uses the browser code in our GET wrapper</a:t>
            </a:r>
            <a:br>
              <a:rPr lang="en-US" sz="2400">
                <a:solidFill>
                  <a:srgbClr val="FFFFFF"/>
                </a:solidFill>
              </a:rPr>
            </a:br>
            <a:endParaRPr sz="2400">
              <a:solidFill>
                <a:srgbClr val="FFFFFF"/>
              </a:solidFill>
            </a:endParaRPr>
          </a:p>
          <a:p>
            <a:pPr indent="-381000" lvl="0" marL="457200" marR="0" rtl="0" algn="l">
              <a:lnSpc>
                <a:spcPct val="90000"/>
              </a:lnSpc>
              <a:spcBef>
                <a:spcPts val="0"/>
              </a:spcBef>
              <a:spcAft>
                <a:spcPts val="0"/>
              </a:spcAft>
              <a:buClr>
                <a:srgbClr val="FFFFFF"/>
              </a:buClr>
              <a:buSzPts val="2400"/>
              <a:buChar char="•"/>
            </a:pPr>
            <a:r>
              <a:rPr lang="en-US" sz="2400">
                <a:solidFill>
                  <a:srgbClr val="FFFFFF"/>
                </a:solidFill>
              </a:rPr>
              <a:t>Generate CommonJS for Node, ESM for React, and IIFE for Client-Side</a:t>
            </a:r>
            <a:br>
              <a:rPr lang="en-US" sz="2400">
                <a:solidFill>
                  <a:srgbClr val="FFFFFF"/>
                </a:solidFill>
              </a:rPr>
            </a:br>
            <a:endParaRPr sz="2400">
              <a:solidFill>
                <a:srgbClr val="FFFFFF"/>
              </a:solidFill>
            </a:endParaRPr>
          </a:p>
          <a:p>
            <a:pPr indent="-381000" lvl="0" marL="457200" marR="0" rtl="0" algn="l">
              <a:lnSpc>
                <a:spcPct val="90000"/>
              </a:lnSpc>
              <a:spcBef>
                <a:spcPts val="0"/>
              </a:spcBef>
              <a:spcAft>
                <a:spcPts val="0"/>
              </a:spcAft>
              <a:buClr>
                <a:srgbClr val="FFFFFF"/>
              </a:buClr>
              <a:buSzPts val="2400"/>
              <a:buChar char="•"/>
            </a:pPr>
            <a:r>
              <a:rPr lang="en-US" sz="2400">
                <a:solidFill>
                  <a:srgbClr val="FFFFFF"/>
                </a:solidFill>
              </a:rPr>
              <a:t>IIFE (Immediately Invoked Function Expression) runs the moment it is defined</a:t>
            </a:r>
            <a:br>
              <a:rPr lang="en-US" sz="2400">
                <a:solidFill>
                  <a:srgbClr val="FFFFFF"/>
                </a:solidFill>
              </a:rPr>
            </a:br>
            <a:endParaRPr sz="2400">
              <a:solidFill>
                <a:srgbClr val="FFFFFF"/>
              </a:solidFill>
            </a:endParaRPr>
          </a:p>
          <a:p>
            <a:pPr indent="-381000" lvl="0" marL="457200" marR="0" rtl="0" algn="l">
              <a:lnSpc>
                <a:spcPct val="90000"/>
              </a:lnSpc>
              <a:spcBef>
                <a:spcPts val="0"/>
              </a:spcBef>
              <a:spcAft>
                <a:spcPts val="0"/>
              </a:spcAft>
              <a:buClr>
                <a:srgbClr val="FFFFFF"/>
              </a:buClr>
              <a:buSzPts val="2400"/>
              <a:buChar char="•"/>
            </a:pPr>
            <a:r>
              <a:rPr lang="en-US" sz="2400">
                <a:solidFill>
                  <a:srgbClr val="FFFFFF"/>
                </a:solidFill>
              </a:rPr>
              <a:t>The IIFE code registers a global </a:t>
            </a:r>
            <a:r>
              <a:rPr lang="en-US" sz="2400">
                <a:solidFill>
                  <a:srgbClr val="9AA83A"/>
                </a:solidFill>
                <a:latin typeface="Consolas"/>
                <a:ea typeface="Consolas"/>
                <a:cs typeface="Consolas"/>
                <a:sym typeface="Consolas"/>
              </a:rPr>
              <a:t>extraLife</a:t>
            </a:r>
            <a:r>
              <a:rPr lang="en-US" sz="2400">
                <a:solidFill>
                  <a:srgbClr val="FFFFFF"/>
                </a:solidFill>
              </a:rPr>
              <a:t> variable for API use</a:t>
            </a:r>
            <a:endParaRPr sz="2400">
              <a:solidFill>
                <a:srgbClr val="FFFFFF"/>
              </a:solidFill>
            </a:endParaRPr>
          </a:p>
        </p:txBody>
      </p:sp>
      <p:sp>
        <p:nvSpPr>
          <p:cNvPr id="598" name="Google Shape;598;p101"/>
          <p:cNvSpPr txBox="1"/>
          <p:nvPr>
            <p:ph type="title"/>
          </p:nvPr>
        </p:nvSpPr>
        <p:spPr>
          <a:xfrm>
            <a:off x="324700" y="-49200"/>
            <a:ext cx="10192800" cy="111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rgbClr val="FFFFFF"/>
                </a:solidFill>
                <a:latin typeface="Questrial"/>
                <a:ea typeface="Questrial"/>
                <a:cs typeface="Questrial"/>
                <a:sym typeface="Questrial"/>
              </a:rPr>
              <a:t>Rollup Config</a:t>
            </a:r>
            <a:endParaRPr sz="4400">
              <a:solidFill>
                <a:srgbClr val="FFFFFF"/>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animEffect filter="fade" transition="in">
                                      <p:cBhvr>
                                        <p:cTn dur="1000"/>
                                        <p:tgtEl>
                                          <p:spTgt spid="5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animEffect filter="fade" transition="in">
                                      <p:cBhvr>
                                        <p:cTn dur="1000"/>
                                        <p:tgtEl>
                                          <p:spTgt spid="5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2" st="2"/>
                                            </p:txEl>
                                          </p:spTgt>
                                        </p:tgtEl>
                                        <p:attrNameLst>
                                          <p:attrName>style.visibility</p:attrName>
                                        </p:attrNameLst>
                                      </p:cBhvr>
                                      <p:to>
                                        <p:strVal val="visible"/>
                                      </p:to>
                                    </p:set>
                                    <p:animEffect filter="fade" transition="in">
                                      <p:cBhvr>
                                        <p:cTn dur="1000"/>
                                        <p:tgtEl>
                                          <p:spTgt spid="5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3" st="3"/>
                                            </p:txEl>
                                          </p:spTgt>
                                        </p:tgtEl>
                                        <p:attrNameLst>
                                          <p:attrName>style.visibility</p:attrName>
                                        </p:attrNameLst>
                                      </p:cBhvr>
                                      <p:to>
                                        <p:strVal val="visible"/>
                                      </p:to>
                                    </p:set>
                                    <p:animEffect filter="fade" transition="in">
                                      <p:cBhvr>
                                        <p:cTn dur="1000"/>
                                        <p:tgtEl>
                                          <p:spTgt spid="5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2"/>
          <p:cNvSpPr txBox="1"/>
          <p:nvPr>
            <p:ph type="title"/>
          </p:nvPr>
        </p:nvSpPr>
        <p:spPr>
          <a:xfrm>
            <a:off x="1161050" y="365125"/>
            <a:ext cx="101928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Using the Extra Life Module</a:t>
            </a:r>
            <a:endParaRPr/>
          </a:p>
        </p:txBody>
      </p:sp>
      <p:sp>
        <p:nvSpPr>
          <p:cNvPr id="604" name="Google Shape;604;p102"/>
          <p:cNvSpPr/>
          <p:nvPr/>
        </p:nvSpPr>
        <p:spPr>
          <a:xfrm>
            <a:off x="974375" y="2227600"/>
            <a:ext cx="5106600" cy="12210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lnSpc>
                <a:spcPct val="180000"/>
              </a:lnSpc>
              <a:spcBef>
                <a:spcPts val="0"/>
              </a:spcBef>
              <a:spcAft>
                <a:spcPts val="0"/>
              </a:spcAft>
              <a:buNone/>
            </a:pPr>
            <a:r>
              <a:rPr b="1" lang="en-US">
                <a:solidFill>
                  <a:srgbClr val="9872A2"/>
                </a:solidFill>
                <a:latin typeface="Courier New"/>
                <a:ea typeface="Courier New"/>
                <a:cs typeface="Courier New"/>
                <a:sym typeface="Courier New"/>
              </a:rPr>
              <a:t>const</a:t>
            </a:r>
            <a:r>
              <a:rPr b="1" lang="en-US">
                <a:solidFill>
                  <a:srgbClr val="6089B4"/>
                </a:solidFill>
                <a:latin typeface="Courier New"/>
                <a:ea typeface="Courier New"/>
                <a:cs typeface="Courier New"/>
                <a:sym typeface="Courier New"/>
              </a:rPr>
              <a:t> extraLife</a:t>
            </a:r>
            <a:r>
              <a:rPr b="1" lang="en-US">
                <a:solidFill>
                  <a:srgbClr val="676867"/>
                </a:solidFill>
                <a:latin typeface="Courier New"/>
                <a:ea typeface="Courier New"/>
                <a:cs typeface="Courier New"/>
                <a:sym typeface="Courier New"/>
              </a:rPr>
              <a:t> =</a:t>
            </a:r>
            <a:r>
              <a:rPr b="1" lang="en-US">
                <a:solidFill>
                  <a:srgbClr val="C5C8C6"/>
                </a:solidFill>
                <a:latin typeface="Courier New"/>
                <a:ea typeface="Courier New"/>
                <a:cs typeface="Courier New"/>
                <a:sym typeface="Courier New"/>
              </a:rPr>
              <a:t> </a:t>
            </a:r>
            <a:r>
              <a:rPr b="1" lang="en-US">
                <a:solidFill>
                  <a:srgbClr val="CE6700"/>
                </a:solidFill>
                <a:latin typeface="Courier New"/>
                <a:ea typeface="Courier New"/>
                <a:cs typeface="Courier New"/>
                <a:sym typeface="Courier New"/>
              </a:rPr>
              <a:t>require</a:t>
            </a:r>
            <a:r>
              <a:rPr b="1" lang="en-US">
                <a:solidFill>
                  <a:srgbClr val="C5C8C6"/>
                </a:solidFill>
                <a:latin typeface="Courier New"/>
                <a:ea typeface="Courier New"/>
                <a:cs typeface="Courier New"/>
                <a:sym typeface="Courier New"/>
              </a:rPr>
              <a:t>(</a:t>
            </a:r>
            <a:r>
              <a:rPr b="1" lang="en-US">
                <a:solidFill>
                  <a:srgbClr val="9AA83A"/>
                </a:solidFill>
                <a:latin typeface="Courier New"/>
                <a:ea typeface="Courier New"/>
                <a:cs typeface="Courier New"/>
                <a:sym typeface="Courier New"/>
              </a:rPr>
              <a:t>'extra-life'</a:t>
            </a:r>
            <a:r>
              <a:rPr b="1" lang="en-US">
                <a:solidFill>
                  <a:srgbClr val="C5C8C6"/>
                </a:solidFill>
                <a:latin typeface="Courier New"/>
                <a:ea typeface="Courier New"/>
                <a:cs typeface="Courier New"/>
                <a:sym typeface="Courier New"/>
              </a:rPr>
              <a:t>);</a:t>
            </a:r>
            <a:endParaRPr b="1">
              <a:solidFill>
                <a:srgbClr val="C5C8C6"/>
              </a:solidFill>
              <a:latin typeface="Courier New"/>
              <a:ea typeface="Courier New"/>
              <a:cs typeface="Courier New"/>
              <a:sym typeface="Courier New"/>
            </a:endParaRPr>
          </a:p>
          <a:p>
            <a:pPr indent="0" lvl="0" marL="0" rtl="0" algn="l">
              <a:lnSpc>
                <a:spcPct val="180000"/>
              </a:lnSpc>
              <a:spcBef>
                <a:spcPts val="0"/>
              </a:spcBef>
              <a:spcAft>
                <a:spcPts val="0"/>
              </a:spcAft>
              <a:buNone/>
            </a:pPr>
            <a:r>
              <a:rPr b="1" lang="en-US">
                <a:solidFill>
                  <a:srgbClr val="6089B4"/>
                </a:solidFill>
                <a:latin typeface="Courier New"/>
                <a:ea typeface="Courier New"/>
                <a:cs typeface="Courier New"/>
                <a:sym typeface="Courier New"/>
              </a:rPr>
              <a:t>extraLife</a:t>
            </a:r>
            <a:r>
              <a:rPr b="1" lang="en-US">
                <a:solidFill>
                  <a:srgbClr val="676867"/>
                </a:solidFill>
                <a:latin typeface="Courier New"/>
                <a:ea typeface="Courier New"/>
                <a:cs typeface="Courier New"/>
                <a:sym typeface="Courier New"/>
              </a:rPr>
              <a:t>.</a:t>
            </a:r>
            <a:r>
              <a:rPr b="1" lang="en-US">
                <a:solidFill>
                  <a:srgbClr val="CE6700"/>
                </a:solidFill>
                <a:latin typeface="Courier New"/>
                <a:ea typeface="Courier New"/>
                <a:cs typeface="Courier New"/>
                <a:sym typeface="Courier New"/>
              </a:rPr>
              <a:t>getTeam</a:t>
            </a:r>
            <a:r>
              <a:rPr b="1" lang="en-US">
                <a:solidFill>
                  <a:srgbClr val="C5C8C6"/>
                </a:solidFill>
                <a:latin typeface="Courier New"/>
                <a:ea typeface="Courier New"/>
                <a:cs typeface="Courier New"/>
                <a:sym typeface="Courier New"/>
              </a:rPr>
              <a:t>(</a:t>
            </a:r>
            <a:r>
              <a:rPr b="1" lang="en-US">
                <a:solidFill>
                  <a:srgbClr val="6089B4"/>
                </a:solidFill>
                <a:latin typeface="Courier New"/>
                <a:ea typeface="Courier New"/>
                <a:cs typeface="Courier New"/>
                <a:sym typeface="Courier New"/>
              </a:rPr>
              <a:t>45209</a:t>
            </a:r>
            <a:r>
              <a:rPr b="1" lang="en-US">
                <a:solidFill>
                  <a:srgbClr val="C5C8C6"/>
                </a:solidFill>
                <a:latin typeface="Courier New"/>
                <a:ea typeface="Courier New"/>
                <a:cs typeface="Courier New"/>
                <a:sym typeface="Courier New"/>
              </a:rPr>
              <a:t>)</a:t>
            </a:r>
            <a:r>
              <a:rPr b="1" lang="en-US">
                <a:solidFill>
                  <a:srgbClr val="676867"/>
                </a:solidFill>
                <a:latin typeface="Courier New"/>
                <a:ea typeface="Courier New"/>
                <a:cs typeface="Courier New"/>
                <a:sym typeface="Courier New"/>
              </a:rPr>
              <a:t>.</a:t>
            </a:r>
            <a:r>
              <a:rPr b="1" lang="en-US">
                <a:solidFill>
                  <a:srgbClr val="CE6700"/>
                </a:solidFill>
                <a:latin typeface="Courier New"/>
                <a:ea typeface="Courier New"/>
                <a:cs typeface="Courier New"/>
                <a:sym typeface="Courier New"/>
              </a:rPr>
              <a:t>then</a:t>
            </a:r>
            <a:r>
              <a:rPr b="1" lang="en-US">
                <a:solidFill>
                  <a:srgbClr val="C5C8C6"/>
                </a:solidFill>
                <a:latin typeface="Courier New"/>
                <a:ea typeface="Courier New"/>
                <a:cs typeface="Courier New"/>
                <a:sym typeface="Courier New"/>
              </a:rPr>
              <a:t>(</a:t>
            </a:r>
            <a:r>
              <a:rPr b="1" lang="en-US">
                <a:solidFill>
                  <a:srgbClr val="C7444A"/>
                </a:solidFill>
                <a:latin typeface="Courier New"/>
                <a:ea typeface="Courier New"/>
                <a:cs typeface="Courier New"/>
                <a:sym typeface="Courier New"/>
              </a:rPr>
              <a:t>console</a:t>
            </a:r>
            <a:r>
              <a:rPr b="1" lang="en-US">
                <a:solidFill>
                  <a:srgbClr val="676867"/>
                </a:solidFill>
                <a:latin typeface="Courier New"/>
                <a:ea typeface="Courier New"/>
                <a:cs typeface="Courier New"/>
                <a:sym typeface="Courier New"/>
              </a:rPr>
              <a:t>.</a:t>
            </a:r>
            <a:r>
              <a:rPr b="1" lang="en-US">
                <a:solidFill>
                  <a:srgbClr val="9872A2"/>
                </a:solidFill>
                <a:latin typeface="Courier New"/>
                <a:ea typeface="Courier New"/>
                <a:cs typeface="Courier New"/>
                <a:sym typeface="Courier New"/>
              </a:rPr>
              <a:t>log</a:t>
            </a:r>
            <a:r>
              <a:rPr b="1" lang="en-US">
                <a:solidFill>
                  <a:srgbClr val="C5C8C6"/>
                </a:solidFill>
                <a:latin typeface="Courier New"/>
                <a:ea typeface="Courier New"/>
                <a:cs typeface="Courier New"/>
                <a:sym typeface="Courier New"/>
              </a:rPr>
              <a:t>);</a:t>
            </a:r>
            <a:endParaRPr b="1">
              <a:solidFill>
                <a:srgbClr val="C5C8C6"/>
              </a:solidFill>
              <a:latin typeface="Consolas"/>
              <a:ea typeface="Consolas"/>
              <a:cs typeface="Consolas"/>
              <a:sym typeface="Consolas"/>
            </a:endParaRPr>
          </a:p>
        </p:txBody>
      </p:sp>
      <p:sp>
        <p:nvSpPr>
          <p:cNvPr id="605" name="Google Shape;605;p102"/>
          <p:cNvSpPr/>
          <p:nvPr/>
        </p:nvSpPr>
        <p:spPr>
          <a:xfrm>
            <a:off x="974375" y="4462950"/>
            <a:ext cx="5106600" cy="12210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lnSpc>
                <a:spcPct val="180000"/>
              </a:lnSpc>
              <a:spcBef>
                <a:spcPts val="0"/>
              </a:spcBef>
              <a:spcAft>
                <a:spcPts val="0"/>
              </a:spcAft>
              <a:buNone/>
            </a:pPr>
            <a:r>
              <a:rPr b="1" lang="en-US">
                <a:solidFill>
                  <a:srgbClr val="9872A2"/>
                </a:solidFill>
                <a:latin typeface="Courier New"/>
                <a:ea typeface="Courier New"/>
                <a:cs typeface="Courier New"/>
                <a:sym typeface="Courier New"/>
              </a:rPr>
              <a:t>import</a:t>
            </a:r>
            <a:r>
              <a:rPr b="1" lang="en-US">
                <a:solidFill>
                  <a:srgbClr val="C5C8C6"/>
                </a:solidFill>
                <a:latin typeface="Courier New"/>
                <a:ea typeface="Courier New"/>
                <a:cs typeface="Courier New"/>
                <a:sym typeface="Courier New"/>
              </a:rPr>
              <a:t> {</a:t>
            </a:r>
            <a:r>
              <a:rPr b="1" lang="en-US">
                <a:solidFill>
                  <a:srgbClr val="6089B4"/>
                </a:solidFill>
                <a:latin typeface="Courier New"/>
                <a:ea typeface="Courier New"/>
                <a:cs typeface="Courier New"/>
                <a:sym typeface="Courier New"/>
              </a:rPr>
              <a:t> getTeam</a:t>
            </a:r>
            <a:r>
              <a:rPr b="1" lang="en-US">
                <a:solidFill>
                  <a:srgbClr val="C5C8C6"/>
                </a:solidFill>
                <a:latin typeface="Courier New"/>
                <a:ea typeface="Courier New"/>
                <a:cs typeface="Courier New"/>
                <a:sym typeface="Courier New"/>
              </a:rPr>
              <a:t> }</a:t>
            </a:r>
            <a:r>
              <a:rPr b="1" lang="en-US">
                <a:solidFill>
                  <a:srgbClr val="9872A2"/>
                </a:solidFill>
                <a:latin typeface="Courier New"/>
                <a:ea typeface="Courier New"/>
                <a:cs typeface="Courier New"/>
                <a:sym typeface="Courier New"/>
              </a:rPr>
              <a:t> from</a:t>
            </a:r>
            <a:r>
              <a:rPr b="1" lang="en-US">
                <a:solidFill>
                  <a:srgbClr val="C5C8C6"/>
                </a:solidFill>
                <a:latin typeface="Courier New"/>
                <a:ea typeface="Courier New"/>
                <a:cs typeface="Courier New"/>
                <a:sym typeface="Courier New"/>
              </a:rPr>
              <a:t> </a:t>
            </a:r>
            <a:r>
              <a:rPr b="1" lang="en-US">
                <a:solidFill>
                  <a:srgbClr val="9AA83A"/>
                </a:solidFill>
                <a:latin typeface="Courier New"/>
                <a:ea typeface="Courier New"/>
                <a:cs typeface="Courier New"/>
                <a:sym typeface="Courier New"/>
              </a:rPr>
              <a:t>'extra-life'</a:t>
            </a:r>
            <a:r>
              <a:rPr b="1" lang="en-US">
                <a:solidFill>
                  <a:srgbClr val="C5C8C6"/>
                </a:solidFill>
                <a:latin typeface="Courier New"/>
                <a:ea typeface="Courier New"/>
                <a:cs typeface="Courier New"/>
                <a:sym typeface="Courier New"/>
              </a:rPr>
              <a:t>;</a:t>
            </a:r>
            <a:endParaRPr b="1">
              <a:solidFill>
                <a:srgbClr val="C5C8C6"/>
              </a:solidFill>
              <a:latin typeface="Courier New"/>
              <a:ea typeface="Courier New"/>
              <a:cs typeface="Courier New"/>
              <a:sym typeface="Courier New"/>
            </a:endParaRPr>
          </a:p>
          <a:p>
            <a:pPr indent="0" lvl="0" marL="0" rtl="0" algn="l">
              <a:lnSpc>
                <a:spcPct val="180000"/>
              </a:lnSpc>
              <a:spcBef>
                <a:spcPts val="0"/>
              </a:spcBef>
              <a:spcAft>
                <a:spcPts val="0"/>
              </a:spcAft>
              <a:buNone/>
            </a:pPr>
            <a:r>
              <a:rPr b="1" lang="en-US">
                <a:solidFill>
                  <a:srgbClr val="CE6700"/>
                </a:solidFill>
                <a:latin typeface="Courier New"/>
                <a:ea typeface="Courier New"/>
                <a:cs typeface="Courier New"/>
                <a:sym typeface="Courier New"/>
              </a:rPr>
              <a:t>getTeam</a:t>
            </a:r>
            <a:r>
              <a:rPr b="1" lang="en-US">
                <a:solidFill>
                  <a:srgbClr val="C5C8C6"/>
                </a:solidFill>
                <a:latin typeface="Courier New"/>
                <a:ea typeface="Courier New"/>
                <a:cs typeface="Courier New"/>
                <a:sym typeface="Courier New"/>
              </a:rPr>
              <a:t>(</a:t>
            </a:r>
            <a:r>
              <a:rPr b="1" lang="en-US">
                <a:solidFill>
                  <a:srgbClr val="6089B4"/>
                </a:solidFill>
                <a:latin typeface="Courier New"/>
                <a:ea typeface="Courier New"/>
                <a:cs typeface="Courier New"/>
                <a:sym typeface="Courier New"/>
              </a:rPr>
              <a:t>45209</a:t>
            </a:r>
            <a:r>
              <a:rPr b="1" lang="en-US">
                <a:solidFill>
                  <a:srgbClr val="C5C8C6"/>
                </a:solidFill>
                <a:latin typeface="Courier New"/>
                <a:ea typeface="Courier New"/>
                <a:cs typeface="Courier New"/>
                <a:sym typeface="Courier New"/>
              </a:rPr>
              <a:t>)</a:t>
            </a:r>
            <a:r>
              <a:rPr b="1" lang="en-US">
                <a:solidFill>
                  <a:srgbClr val="676867"/>
                </a:solidFill>
                <a:latin typeface="Courier New"/>
                <a:ea typeface="Courier New"/>
                <a:cs typeface="Courier New"/>
                <a:sym typeface="Courier New"/>
              </a:rPr>
              <a:t>.</a:t>
            </a:r>
            <a:r>
              <a:rPr b="1" lang="en-US">
                <a:solidFill>
                  <a:srgbClr val="CE6700"/>
                </a:solidFill>
                <a:latin typeface="Courier New"/>
                <a:ea typeface="Courier New"/>
                <a:cs typeface="Courier New"/>
                <a:sym typeface="Courier New"/>
              </a:rPr>
              <a:t>then</a:t>
            </a:r>
            <a:r>
              <a:rPr b="1" lang="en-US">
                <a:solidFill>
                  <a:srgbClr val="C5C8C6"/>
                </a:solidFill>
                <a:latin typeface="Courier New"/>
                <a:ea typeface="Courier New"/>
                <a:cs typeface="Courier New"/>
                <a:sym typeface="Courier New"/>
              </a:rPr>
              <a:t>(</a:t>
            </a:r>
            <a:r>
              <a:rPr b="1" lang="en-US">
                <a:solidFill>
                  <a:srgbClr val="C7444A"/>
                </a:solidFill>
                <a:latin typeface="Courier New"/>
                <a:ea typeface="Courier New"/>
                <a:cs typeface="Courier New"/>
                <a:sym typeface="Courier New"/>
              </a:rPr>
              <a:t>console</a:t>
            </a:r>
            <a:r>
              <a:rPr b="1" lang="en-US">
                <a:solidFill>
                  <a:srgbClr val="676867"/>
                </a:solidFill>
                <a:latin typeface="Courier New"/>
                <a:ea typeface="Courier New"/>
                <a:cs typeface="Courier New"/>
                <a:sym typeface="Courier New"/>
              </a:rPr>
              <a:t>.</a:t>
            </a:r>
            <a:r>
              <a:rPr b="1" lang="en-US">
                <a:solidFill>
                  <a:srgbClr val="9872A2"/>
                </a:solidFill>
                <a:latin typeface="Courier New"/>
                <a:ea typeface="Courier New"/>
                <a:cs typeface="Courier New"/>
                <a:sym typeface="Courier New"/>
              </a:rPr>
              <a:t>log</a:t>
            </a:r>
            <a:r>
              <a:rPr b="1" lang="en-US">
                <a:solidFill>
                  <a:srgbClr val="C5C8C6"/>
                </a:solidFill>
                <a:latin typeface="Courier New"/>
                <a:ea typeface="Courier New"/>
                <a:cs typeface="Courier New"/>
                <a:sym typeface="Courier New"/>
              </a:rPr>
              <a:t>);</a:t>
            </a:r>
            <a:endParaRPr b="1">
              <a:solidFill>
                <a:srgbClr val="9872A2"/>
              </a:solidFill>
              <a:latin typeface="Courier New"/>
              <a:ea typeface="Courier New"/>
              <a:cs typeface="Courier New"/>
              <a:sym typeface="Courier New"/>
            </a:endParaRPr>
          </a:p>
        </p:txBody>
      </p:sp>
      <p:sp>
        <p:nvSpPr>
          <p:cNvPr id="606" name="Google Shape;606;p102"/>
          <p:cNvSpPr/>
          <p:nvPr/>
        </p:nvSpPr>
        <p:spPr>
          <a:xfrm>
            <a:off x="6525325" y="2780550"/>
            <a:ext cx="5106600" cy="1876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lnSpc>
                <a:spcPct val="180000"/>
              </a:lnSpc>
              <a:spcBef>
                <a:spcPts val="0"/>
              </a:spcBef>
              <a:spcAft>
                <a:spcPts val="0"/>
              </a:spcAft>
              <a:buNone/>
            </a:pPr>
            <a:r>
              <a:rPr b="1" lang="en-US">
                <a:solidFill>
                  <a:srgbClr val="6089B4"/>
                </a:solidFill>
                <a:latin typeface="Courier New"/>
                <a:ea typeface="Courier New"/>
                <a:cs typeface="Courier New"/>
                <a:sym typeface="Courier New"/>
              </a:rPr>
              <a:t>&lt;script</a:t>
            </a:r>
            <a:r>
              <a:rPr b="1" lang="en-US">
                <a:solidFill>
                  <a:srgbClr val="D0B344"/>
                </a:solidFill>
                <a:latin typeface="Courier New"/>
                <a:ea typeface="Courier New"/>
                <a:cs typeface="Courier New"/>
                <a:sym typeface="Courier New"/>
              </a:rPr>
              <a:t> src=</a:t>
            </a:r>
            <a:r>
              <a:rPr b="1" lang="en-US">
                <a:solidFill>
                  <a:srgbClr val="9AA83A"/>
                </a:solidFill>
                <a:latin typeface="Courier New"/>
                <a:ea typeface="Courier New"/>
                <a:cs typeface="Courier New"/>
                <a:sym typeface="Courier New"/>
              </a:rPr>
              <a:t>"path/to/extra-life.js"</a:t>
            </a:r>
            <a:r>
              <a:rPr b="1" lang="en-US">
                <a:solidFill>
                  <a:srgbClr val="6089B4"/>
                </a:solidFill>
                <a:latin typeface="Courier New"/>
                <a:ea typeface="Courier New"/>
                <a:cs typeface="Courier New"/>
                <a:sym typeface="Courier New"/>
              </a:rPr>
              <a:t>&gt;&lt;/script&gt;</a:t>
            </a:r>
            <a:endParaRPr b="1">
              <a:solidFill>
                <a:srgbClr val="6089B4"/>
              </a:solidFill>
              <a:latin typeface="Courier New"/>
              <a:ea typeface="Courier New"/>
              <a:cs typeface="Courier New"/>
              <a:sym typeface="Courier New"/>
            </a:endParaRPr>
          </a:p>
          <a:p>
            <a:pPr indent="0" lvl="0" marL="0" rtl="0" algn="l">
              <a:lnSpc>
                <a:spcPct val="180000"/>
              </a:lnSpc>
              <a:spcBef>
                <a:spcPts val="0"/>
              </a:spcBef>
              <a:spcAft>
                <a:spcPts val="0"/>
              </a:spcAft>
              <a:buNone/>
            </a:pPr>
            <a:r>
              <a:rPr b="1" lang="en-US">
                <a:solidFill>
                  <a:srgbClr val="6089B4"/>
                </a:solidFill>
                <a:latin typeface="Courier New"/>
                <a:ea typeface="Courier New"/>
                <a:cs typeface="Courier New"/>
                <a:sym typeface="Courier New"/>
              </a:rPr>
              <a:t>&lt;script&gt;</a:t>
            </a:r>
            <a:endParaRPr b="1">
              <a:solidFill>
                <a:srgbClr val="6089B4"/>
              </a:solidFill>
              <a:latin typeface="Courier New"/>
              <a:ea typeface="Courier New"/>
              <a:cs typeface="Courier New"/>
              <a:sym typeface="Courier New"/>
            </a:endParaRPr>
          </a:p>
          <a:p>
            <a:pPr indent="0" lvl="0" marL="0" rtl="0" algn="l">
              <a:lnSpc>
                <a:spcPct val="180000"/>
              </a:lnSpc>
              <a:spcBef>
                <a:spcPts val="0"/>
              </a:spcBef>
              <a:spcAft>
                <a:spcPts val="0"/>
              </a:spcAft>
              <a:buNone/>
            </a:pPr>
            <a:r>
              <a:rPr b="1" lang="en-US">
                <a:solidFill>
                  <a:srgbClr val="6089B4"/>
                </a:solidFill>
                <a:latin typeface="Courier New"/>
                <a:ea typeface="Courier New"/>
                <a:cs typeface="Courier New"/>
                <a:sym typeface="Courier New"/>
              </a:rPr>
              <a:t>extraLife</a:t>
            </a:r>
            <a:r>
              <a:rPr b="1" lang="en-US">
                <a:solidFill>
                  <a:srgbClr val="C5C8C6"/>
                </a:solidFill>
                <a:latin typeface="Courier New"/>
                <a:ea typeface="Courier New"/>
                <a:cs typeface="Courier New"/>
                <a:sym typeface="Courier New"/>
              </a:rPr>
              <a:t>.</a:t>
            </a:r>
            <a:r>
              <a:rPr b="1" lang="en-US">
                <a:solidFill>
                  <a:srgbClr val="CE6700"/>
                </a:solidFill>
                <a:latin typeface="Courier New"/>
                <a:ea typeface="Courier New"/>
                <a:cs typeface="Courier New"/>
                <a:sym typeface="Courier New"/>
              </a:rPr>
              <a:t>getTeam</a:t>
            </a:r>
            <a:r>
              <a:rPr b="1" lang="en-US">
                <a:solidFill>
                  <a:srgbClr val="C5C8C6"/>
                </a:solidFill>
                <a:latin typeface="Courier New"/>
                <a:ea typeface="Courier New"/>
                <a:cs typeface="Courier New"/>
                <a:sym typeface="Courier New"/>
              </a:rPr>
              <a:t>(</a:t>
            </a:r>
            <a:r>
              <a:rPr b="1" lang="en-US">
                <a:solidFill>
                  <a:srgbClr val="6089B4"/>
                </a:solidFill>
                <a:latin typeface="Courier New"/>
                <a:ea typeface="Courier New"/>
                <a:cs typeface="Courier New"/>
                <a:sym typeface="Courier New"/>
              </a:rPr>
              <a:t>45209</a:t>
            </a:r>
            <a:r>
              <a:rPr b="1" lang="en-US">
                <a:solidFill>
                  <a:srgbClr val="C5C8C6"/>
                </a:solidFill>
                <a:latin typeface="Courier New"/>
                <a:ea typeface="Courier New"/>
                <a:cs typeface="Courier New"/>
                <a:sym typeface="Courier New"/>
              </a:rPr>
              <a:t>).</a:t>
            </a:r>
            <a:r>
              <a:rPr b="1" lang="en-US">
                <a:solidFill>
                  <a:srgbClr val="CE6700"/>
                </a:solidFill>
                <a:latin typeface="Courier New"/>
                <a:ea typeface="Courier New"/>
                <a:cs typeface="Courier New"/>
                <a:sym typeface="Courier New"/>
              </a:rPr>
              <a:t>then</a:t>
            </a:r>
            <a:r>
              <a:rPr b="1" lang="en-US">
                <a:solidFill>
                  <a:srgbClr val="C5C8C6"/>
                </a:solidFill>
                <a:latin typeface="Courier New"/>
                <a:ea typeface="Courier New"/>
                <a:cs typeface="Courier New"/>
                <a:sym typeface="Courier New"/>
              </a:rPr>
              <a:t>(</a:t>
            </a:r>
            <a:r>
              <a:rPr b="1" lang="en-US">
                <a:solidFill>
                  <a:srgbClr val="C7444A"/>
                </a:solidFill>
                <a:latin typeface="Courier New"/>
                <a:ea typeface="Courier New"/>
                <a:cs typeface="Courier New"/>
                <a:sym typeface="Courier New"/>
              </a:rPr>
              <a:t>console</a:t>
            </a:r>
            <a:r>
              <a:rPr b="1" lang="en-US">
                <a:solidFill>
                  <a:srgbClr val="C5C8C6"/>
                </a:solidFill>
                <a:latin typeface="Courier New"/>
                <a:ea typeface="Courier New"/>
                <a:cs typeface="Courier New"/>
                <a:sym typeface="Courier New"/>
              </a:rPr>
              <a:t>.</a:t>
            </a:r>
            <a:r>
              <a:rPr b="1" lang="en-US">
                <a:solidFill>
                  <a:srgbClr val="9872A2"/>
                </a:solidFill>
                <a:latin typeface="Courier New"/>
                <a:ea typeface="Courier New"/>
                <a:cs typeface="Courier New"/>
                <a:sym typeface="Courier New"/>
              </a:rPr>
              <a:t>log</a:t>
            </a:r>
            <a:r>
              <a:rPr b="1" lang="en-US">
                <a:solidFill>
                  <a:srgbClr val="C5C8C6"/>
                </a:solidFill>
                <a:latin typeface="Courier New"/>
                <a:ea typeface="Courier New"/>
                <a:cs typeface="Courier New"/>
                <a:sym typeface="Courier New"/>
              </a:rPr>
              <a:t>);</a:t>
            </a:r>
            <a:endParaRPr b="1">
              <a:solidFill>
                <a:srgbClr val="C5C8C6"/>
              </a:solidFill>
              <a:latin typeface="Courier New"/>
              <a:ea typeface="Courier New"/>
              <a:cs typeface="Courier New"/>
              <a:sym typeface="Courier New"/>
            </a:endParaRPr>
          </a:p>
          <a:p>
            <a:pPr indent="0" lvl="0" marL="0" rtl="0" algn="l">
              <a:lnSpc>
                <a:spcPct val="180000"/>
              </a:lnSpc>
              <a:spcBef>
                <a:spcPts val="0"/>
              </a:spcBef>
              <a:spcAft>
                <a:spcPts val="0"/>
              </a:spcAft>
              <a:buNone/>
            </a:pPr>
            <a:r>
              <a:rPr b="1" lang="en-US">
                <a:solidFill>
                  <a:srgbClr val="6089B4"/>
                </a:solidFill>
                <a:latin typeface="Courier New"/>
                <a:ea typeface="Courier New"/>
                <a:cs typeface="Courier New"/>
                <a:sym typeface="Courier New"/>
              </a:rPr>
              <a:t>&lt;/script&gt;</a:t>
            </a:r>
            <a:endParaRPr b="1">
              <a:solidFill>
                <a:srgbClr val="9872A2"/>
              </a:solidFill>
              <a:latin typeface="Courier New"/>
              <a:ea typeface="Courier New"/>
              <a:cs typeface="Courier New"/>
              <a:sym typeface="Courier New"/>
            </a:endParaRPr>
          </a:p>
        </p:txBody>
      </p:sp>
      <p:sp>
        <p:nvSpPr>
          <p:cNvPr id="607" name="Google Shape;607;p102"/>
          <p:cNvSpPr txBox="1"/>
          <p:nvPr/>
        </p:nvSpPr>
        <p:spPr>
          <a:xfrm>
            <a:off x="974375" y="1648000"/>
            <a:ext cx="51066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Questrial"/>
                <a:ea typeface="Questrial"/>
                <a:cs typeface="Questrial"/>
                <a:sym typeface="Questrial"/>
              </a:rPr>
              <a:t>Node</a:t>
            </a:r>
            <a:endParaRPr b="1" sz="2400">
              <a:latin typeface="Questrial"/>
              <a:ea typeface="Questrial"/>
              <a:cs typeface="Questrial"/>
              <a:sym typeface="Questrial"/>
            </a:endParaRPr>
          </a:p>
        </p:txBody>
      </p:sp>
      <p:sp>
        <p:nvSpPr>
          <p:cNvPr id="608" name="Google Shape;608;p102"/>
          <p:cNvSpPr txBox="1"/>
          <p:nvPr/>
        </p:nvSpPr>
        <p:spPr>
          <a:xfrm>
            <a:off x="974375" y="3883350"/>
            <a:ext cx="51066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Questrial"/>
                <a:ea typeface="Questrial"/>
                <a:cs typeface="Questrial"/>
                <a:sym typeface="Questrial"/>
              </a:rPr>
              <a:t>React</a:t>
            </a:r>
            <a:endParaRPr b="1" sz="2400">
              <a:latin typeface="Questrial"/>
              <a:ea typeface="Questrial"/>
              <a:cs typeface="Questrial"/>
              <a:sym typeface="Questrial"/>
            </a:endParaRPr>
          </a:p>
        </p:txBody>
      </p:sp>
      <p:sp>
        <p:nvSpPr>
          <p:cNvPr id="609" name="Google Shape;609;p102"/>
          <p:cNvSpPr txBox="1"/>
          <p:nvPr/>
        </p:nvSpPr>
        <p:spPr>
          <a:xfrm>
            <a:off x="6525325" y="2200950"/>
            <a:ext cx="51066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Questrial"/>
                <a:ea typeface="Questrial"/>
                <a:cs typeface="Questrial"/>
                <a:sym typeface="Questrial"/>
              </a:rPr>
              <a:t>Browser</a:t>
            </a:r>
            <a:endParaRPr b="1" sz="2400">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3"/>
          <p:cNvSpPr txBox="1"/>
          <p:nvPr>
            <p:ph type="title"/>
          </p:nvPr>
        </p:nvSpPr>
        <p:spPr>
          <a:xfrm>
            <a:off x="1161050" y="365125"/>
            <a:ext cx="101928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 the Extra Life Module</a:t>
            </a:r>
            <a:endParaRPr/>
          </a:p>
        </p:txBody>
      </p:sp>
      <p:sp>
        <p:nvSpPr>
          <p:cNvPr id="615" name="Google Shape;615;p103"/>
          <p:cNvSpPr txBox="1"/>
          <p:nvPr>
            <p:ph idx="1" type="body"/>
          </p:nvPr>
        </p:nvSpPr>
        <p:spPr>
          <a:xfrm>
            <a:off x="1161000" y="1825625"/>
            <a:ext cx="9558300" cy="3840600"/>
          </a:xfrm>
          <a:prstGeom prst="rect">
            <a:avLst/>
          </a:prstGeom>
        </p:spPr>
        <p:txBody>
          <a:bodyPr anchorCtr="0" anchor="t" bIns="91425" lIns="91425" spcFirstLastPara="1" rIns="91425" wrap="square" tIns="91425">
            <a:noAutofit/>
          </a:bodyPr>
          <a:lstStyle/>
          <a:p>
            <a:pPr indent="-406400" lvl="0" marL="457200" marR="0" rtl="0" algn="l">
              <a:lnSpc>
                <a:spcPct val="90000"/>
              </a:lnSpc>
              <a:spcBef>
                <a:spcPts val="1000"/>
              </a:spcBef>
              <a:spcAft>
                <a:spcPts val="0"/>
              </a:spcAft>
              <a:buClr>
                <a:schemeClr val="dk1"/>
              </a:buClr>
              <a:buSzPts val="2800"/>
              <a:buFont typeface="Questrial"/>
              <a:buChar char="•"/>
            </a:pPr>
            <a:r>
              <a:rPr lang="en-US">
                <a:latin typeface="Questrial"/>
                <a:ea typeface="Questrial"/>
                <a:cs typeface="Questrial"/>
                <a:sym typeface="Questrial"/>
              </a:rPr>
              <a:t>Source code and examples available on GitHub</a:t>
            </a:r>
            <a:endParaRPr>
              <a:latin typeface="Questrial"/>
              <a:ea typeface="Questrial"/>
              <a:cs typeface="Questrial"/>
              <a:sym typeface="Questrial"/>
            </a:endParaRPr>
          </a:p>
          <a:p>
            <a:pPr indent="-365759" lvl="1" marL="1005839" marR="0" rtl="0" algn="l">
              <a:lnSpc>
                <a:spcPct val="90000"/>
              </a:lnSpc>
              <a:spcBef>
                <a:spcPts val="0"/>
              </a:spcBef>
              <a:spcAft>
                <a:spcPts val="0"/>
              </a:spcAft>
              <a:buSzPts val="2160"/>
              <a:buFont typeface="Questrial"/>
              <a:buChar char="•"/>
            </a:pPr>
            <a:r>
              <a:rPr lang="en-US" u="sng">
                <a:solidFill>
                  <a:schemeClr val="hlink"/>
                </a:solidFill>
                <a:latin typeface="Questrial"/>
                <a:ea typeface="Questrial"/>
                <a:cs typeface="Questrial"/>
                <a:sym typeface="Questrial"/>
                <a:hlinkClick r:id="rId3"/>
              </a:rPr>
              <a:t>https://github.com/goyney/extra-life</a:t>
            </a:r>
            <a:endParaRPr>
              <a:latin typeface="Questrial"/>
              <a:ea typeface="Questrial"/>
              <a:cs typeface="Questrial"/>
              <a:sym typeface="Questrial"/>
            </a:endParaRPr>
          </a:p>
          <a:p>
            <a:pPr indent="0" lvl="0" marL="0" marR="0" rtl="0" algn="l">
              <a:lnSpc>
                <a:spcPct val="90000"/>
              </a:lnSpc>
              <a:spcBef>
                <a:spcPts val="1000"/>
              </a:spcBef>
              <a:spcAft>
                <a:spcPts val="0"/>
              </a:spcAft>
              <a:buNone/>
            </a:pPr>
            <a:r>
              <a:t/>
            </a:r>
            <a:endParaRPr>
              <a:latin typeface="Questrial"/>
              <a:ea typeface="Questrial"/>
              <a:cs typeface="Questrial"/>
              <a:sym typeface="Questrial"/>
            </a:endParaRPr>
          </a:p>
          <a:p>
            <a:pPr indent="-406400" lvl="0" marL="457200" marR="0" rtl="0" algn="l">
              <a:lnSpc>
                <a:spcPct val="90000"/>
              </a:lnSpc>
              <a:spcBef>
                <a:spcPts val="1000"/>
              </a:spcBef>
              <a:spcAft>
                <a:spcPts val="0"/>
              </a:spcAft>
              <a:buSzPts val="2800"/>
              <a:buFont typeface="Questrial"/>
              <a:buChar char="•"/>
            </a:pPr>
            <a:r>
              <a:rPr lang="en-US">
                <a:latin typeface="Questrial"/>
                <a:ea typeface="Questrial"/>
                <a:cs typeface="Questrial"/>
                <a:sym typeface="Questrial"/>
              </a:rPr>
              <a:t>Install it from NPM</a:t>
            </a:r>
            <a:endParaRPr>
              <a:latin typeface="Questrial"/>
              <a:ea typeface="Questrial"/>
              <a:cs typeface="Questrial"/>
              <a:sym typeface="Questrial"/>
            </a:endParaRPr>
          </a:p>
          <a:p>
            <a:pPr indent="-365760" lvl="1" marL="914400" marR="0" rtl="0" algn="l">
              <a:lnSpc>
                <a:spcPct val="90000"/>
              </a:lnSpc>
              <a:spcBef>
                <a:spcPts val="0"/>
              </a:spcBef>
              <a:spcAft>
                <a:spcPts val="0"/>
              </a:spcAft>
              <a:buSzPts val="2160"/>
              <a:buFont typeface="Consolas"/>
              <a:buChar char="•"/>
            </a:pPr>
            <a:r>
              <a:rPr lang="en-US">
                <a:latin typeface="Consolas"/>
                <a:ea typeface="Consolas"/>
                <a:cs typeface="Consolas"/>
                <a:sym typeface="Consolas"/>
              </a:rPr>
              <a:t>npm install extra-life</a:t>
            </a:r>
            <a:endParaRPr>
              <a:latin typeface="Consolas"/>
              <a:ea typeface="Consolas"/>
              <a:cs typeface="Consolas"/>
              <a:sym typeface="Consolas"/>
            </a:endParaRPr>
          </a:p>
          <a:p>
            <a:pPr indent="-365760" lvl="1" marL="914400" marR="0" rtl="0" algn="l">
              <a:lnSpc>
                <a:spcPct val="90000"/>
              </a:lnSpc>
              <a:spcBef>
                <a:spcPts val="0"/>
              </a:spcBef>
              <a:spcAft>
                <a:spcPts val="0"/>
              </a:spcAft>
              <a:buSzPts val="2160"/>
              <a:buFont typeface="Consolas"/>
              <a:buChar char="•"/>
            </a:pPr>
            <a:r>
              <a:rPr lang="en-US">
                <a:latin typeface="Consolas"/>
                <a:ea typeface="Consolas"/>
                <a:cs typeface="Consolas"/>
                <a:sym typeface="Consolas"/>
              </a:rPr>
              <a:t>yarn add extra-life</a:t>
            </a:r>
            <a:endParaRPr>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0" st="0"/>
                                            </p:txEl>
                                          </p:spTgt>
                                        </p:tgtEl>
                                        <p:attrNameLst>
                                          <p:attrName>style.visibility</p:attrName>
                                        </p:attrNameLst>
                                      </p:cBhvr>
                                      <p:to>
                                        <p:strVal val="visible"/>
                                      </p:to>
                                    </p:set>
                                    <p:animEffect filter="fade" transition="in">
                                      <p:cBhvr>
                                        <p:cTn dur="1000"/>
                                        <p:tgtEl>
                                          <p:spTgt spid="6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1" st="1"/>
                                            </p:txEl>
                                          </p:spTgt>
                                        </p:tgtEl>
                                        <p:attrNameLst>
                                          <p:attrName>style.visibility</p:attrName>
                                        </p:attrNameLst>
                                      </p:cBhvr>
                                      <p:to>
                                        <p:strVal val="visible"/>
                                      </p:to>
                                    </p:set>
                                    <p:animEffect filter="fade" transition="in">
                                      <p:cBhvr>
                                        <p:cTn dur="1000"/>
                                        <p:tgtEl>
                                          <p:spTgt spid="6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2" st="2"/>
                                            </p:txEl>
                                          </p:spTgt>
                                        </p:tgtEl>
                                        <p:attrNameLst>
                                          <p:attrName>style.visibility</p:attrName>
                                        </p:attrNameLst>
                                      </p:cBhvr>
                                      <p:to>
                                        <p:strVal val="visible"/>
                                      </p:to>
                                    </p:set>
                                    <p:animEffect filter="fade" transition="in">
                                      <p:cBhvr>
                                        <p:cTn dur="1000"/>
                                        <p:tgtEl>
                                          <p:spTgt spid="6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3" st="3"/>
                                            </p:txEl>
                                          </p:spTgt>
                                        </p:tgtEl>
                                        <p:attrNameLst>
                                          <p:attrName>style.visibility</p:attrName>
                                        </p:attrNameLst>
                                      </p:cBhvr>
                                      <p:to>
                                        <p:strVal val="visible"/>
                                      </p:to>
                                    </p:set>
                                    <p:animEffect filter="fade" transition="in">
                                      <p:cBhvr>
                                        <p:cTn dur="1000"/>
                                        <p:tgtEl>
                                          <p:spTgt spid="6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4" st="4"/>
                                            </p:txEl>
                                          </p:spTgt>
                                        </p:tgtEl>
                                        <p:attrNameLst>
                                          <p:attrName>style.visibility</p:attrName>
                                        </p:attrNameLst>
                                      </p:cBhvr>
                                      <p:to>
                                        <p:strVal val="visible"/>
                                      </p:to>
                                    </p:set>
                                    <p:animEffect filter="fade" transition="in">
                                      <p:cBhvr>
                                        <p:cTn dur="1000"/>
                                        <p:tgtEl>
                                          <p:spTgt spid="6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5" st="5"/>
                                            </p:txEl>
                                          </p:spTgt>
                                        </p:tgtEl>
                                        <p:attrNameLst>
                                          <p:attrName>style.visibility</p:attrName>
                                        </p:attrNameLst>
                                      </p:cBhvr>
                                      <p:to>
                                        <p:strVal val="visible"/>
                                      </p:to>
                                    </p:set>
                                    <p:animEffect filter="fade" transition="in">
                                      <p:cBhvr>
                                        <p:cTn dur="1000"/>
                                        <p:tgtEl>
                                          <p:spTgt spid="61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104"/>
          <p:cNvPicPr preferRelativeResize="0"/>
          <p:nvPr/>
        </p:nvPicPr>
        <p:blipFill>
          <a:blip r:embed="rId3">
            <a:alphaModFix/>
          </a:blip>
          <a:stretch>
            <a:fillRect/>
          </a:stretch>
        </p:blipFill>
        <p:spPr>
          <a:xfrm>
            <a:off x="6864725" y="624175"/>
            <a:ext cx="4862376" cy="4862376"/>
          </a:xfrm>
          <a:prstGeom prst="rect">
            <a:avLst/>
          </a:prstGeom>
          <a:noFill/>
          <a:ln>
            <a:noFill/>
          </a:ln>
        </p:spPr>
      </p:pic>
      <p:sp>
        <p:nvSpPr>
          <p:cNvPr id="621" name="Google Shape;621;p104"/>
          <p:cNvSpPr txBox="1"/>
          <p:nvPr/>
        </p:nvSpPr>
        <p:spPr>
          <a:xfrm>
            <a:off x="648450" y="2719188"/>
            <a:ext cx="5659200" cy="14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Questrial"/>
                <a:ea typeface="Questrial"/>
                <a:cs typeface="Questrial"/>
                <a:sym typeface="Questrial"/>
              </a:rPr>
              <a:t>Help us in our quest to heal sick children!</a:t>
            </a:r>
            <a:endParaRPr sz="3600">
              <a:solidFill>
                <a:srgbClr val="FFFFFF"/>
              </a:solidFill>
              <a:latin typeface="Questrial"/>
              <a:ea typeface="Questrial"/>
              <a:cs typeface="Questrial"/>
              <a:sym typeface="Questrial"/>
            </a:endParaRPr>
          </a:p>
        </p:txBody>
      </p:sp>
      <p:sp>
        <p:nvSpPr>
          <p:cNvPr id="622" name="Google Shape;622;p104"/>
          <p:cNvSpPr txBox="1"/>
          <p:nvPr/>
        </p:nvSpPr>
        <p:spPr>
          <a:xfrm>
            <a:off x="338850" y="4414000"/>
            <a:ext cx="6278400" cy="8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rgbClr val="FFFFFF"/>
                </a:solidFill>
                <a:latin typeface="Questrial"/>
                <a:ea typeface="Questrial"/>
                <a:cs typeface="Questrial"/>
                <a:sym typeface="Questrial"/>
              </a:rPr>
              <a:t>accusoft.com/extralife</a:t>
            </a:r>
            <a:endParaRPr b="1" sz="4800">
              <a:solidFill>
                <a:srgbClr val="FFFFFF"/>
              </a:solidFill>
              <a:latin typeface="Questrial"/>
              <a:ea typeface="Questrial"/>
              <a:cs typeface="Questrial"/>
              <a:sym typeface="Questrial"/>
            </a:endParaRPr>
          </a:p>
        </p:txBody>
      </p:sp>
      <p:pic>
        <p:nvPicPr>
          <p:cNvPr id="623" name="Google Shape;623;p104"/>
          <p:cNvPicPr preferRelativeResize="0"/>
          <p:nvPr/>
        </p:nvPicPr>
        <p:blipFill>
          <a:blip r:embed="rId4">
            <a:alphaModFix/>
          </a:blip>
          <a:stretch>
            <a:fillRect/>
          </a:stretch>
        </p:blipFill>
        <p:spPr>
          <a:xfrm>
            <a:off x="974300" y="624175"/>
            <a:ext cx="5007499" cy="19592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grpSp>
        <p:nvGrpSpPr>
          <p:cNvPr id="628" name="Google Shape;628;p105"/>
          <p:cNvGrpSpPr/>
          <p:nvPr/>
        </p:nvGrpSpPr>
        <p:grpSpPr>
          <a:xfrm>
            <a:off x="3437225" y="3256975"/>
            <a:ext cx="5317550" cy="2149678"/>
            <a:chOff x="3437225" y="2669450"/>
            <a:chExt cx="5317550" cy="2149678"/>
          </a:xfrm>
        </p:grpSpPr>
        <p:sp>
          <p:nvSpPr>
            <p:cNvPr id="629" name="Google Shape;629;p105"/>
            <p:cNvSpPr txBox="1"/>
            <p:nvPr/>
          </p:nvSpPr>
          <p:spPr>
            <a:xfrm>
              <a:off x="5517175" y="2669450"/>
              <a:ext cx="3237600" cy="1554000"/>
            </a:xfrm>
            <a:prstGeom prst="rect">
              <a:avLst/>
            </a:prstGeom>
            <a:noFill/>
            <a:ln>
              <a:noFill/>
            </a:ln>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2800">
                  <a:solidFill>
                    <a:srgbClr val="FFFFFF"/>
                  </a:solidFill>
                  <a:latin typeface="Questrial"/>
                  <a:ea typeface="Questrial"/>
                  <a:cs typeface="Questrial"/>
                  <a:sym typeface="Questrial"/>
                </a:rPr>
                <a:t>Michael Irigoyen</a:t>
              </a:r>
              <a:endParaRPr sz="2800">
                <a:solidFill>
                  <a:srgbClr val="FFFFFF"/>
                </a:solidFill>
                <a:latin typeface="Questrial"/>
                <a:ea typeface="Questrial"/>
                <a:cs typeface="Questrial"/>
                <a:sym typeface="Questrial"/>
              </a:endParaRPr>
            </a:p>
            <a:p>
              <a:pPr indent="0" lvl="0" marL="177800" rtl="0" algn="l">
                <a:spcBef>
                  <a:spcPts val="1000"/>
                </a:spcBef>
                <a:spcAft>
                  <a:spcPts val="0"/>
                </a:spcAft>
                <a:buNone/>
              </a:pPr>
              <a:r>
                <a:rPr lang="en-US" sz="1800">
                  <a:solidFill>
                    <a:srgbClr val="FFFFFF"/>
                  </a:solidFill>
                  <a:latin typeface="Questrial"/>
                  <a:ea typeface="Questrial"/>
                  <a:cs typeface="Questrial"/>
                  <a:sym typeface="Questrial"/>
                </a:rPr>
                <a:t>Senior Software Engineer</a:t>
              </a:r>
              <a:br>
                <a:rPr lang="en-US" sz="1800">
                  <a:solidFill>
                    <a:srgbClr val="FFFFFF"/>
                  </a:solidFill>
                  <a:latin typeface="Questrial"/>
                  <a:ea typeface="Questrial"/>
                  <a:cs typeface="Questrial"/>
                  <a:sym typeface="Questrial"/>
                </a:rPr>
              </a:br>
              <a:r>
                <a:rPr lang="en-US" sz="1800">
                  <a:solidFill>
                    <a:srgbClr val="FFFFFF"/>
                  </a:solidFill>
                  <a:latin typeface="Questrial"/>
                  <a:ea typeface="Questrial"/>
                  <a:cs typeface="Questrial"/>
                  <a:sym typeface="Questrial"/>
                </a:rPr>
                <a:t>mirigoyen@accusoft.com</a:t>
              </a:r>
              <a:endParaRPr sz="1800">
                <a:solidFill>
                  <a:srgbClr val="FFFFFF"/>
                </a:solidFill>
                <a:latin typeface="Questrial"/>
                <a:ea typeface="Questrial"/>
                <a:cs typeface="Questrial"/>
                <a:sym typeface="Questrial"/>
              </a:endParaRPr>
            </a:p>
          </p:txBody>
        </p:sp>
        <p:grpSp>
          <p:nvGrpSpPr>
            <p:cNvPr id="630" name="Google Shape;630;p105"/>
            <p:cNvGrpSpPr/>
            <p:nvPr/>
          </p:nvGrpSpPr>
          <p:grpSpPr>
            <a:xfrm>
              <a:off x="3437225" y="2736322"/>
              <a:ext cx="2165687" cy="2082807"/>
              <a:chOff x="623900" y="2553072"/>
              <a:chExt cx="2165687" cy="2082807"/>
            </a:xfrm>
          </p:grpSpPr>
          <p:pic>
            <p:nvPicPr>
              <p:cNvPr id="631" name="Google Shape;631;p105"/>
              <p:cNvPicPr preferRelativeResize="0"/>
              <p:nvPr/>
            </p:nvPicPr>
            <p:blipFill>
              <a:blip r:embed="rId3">
                <a:alphaModFix/>
              </a:blip>
              <a:stretch>
                <a:fillRect/>
              </a:stretch>
            </p:blipFill>
            <p:spPr>
              <a:xfrm>
                <a:off x="623900" y="4256272"/>
                <a:ext cx="394031" cy="379603"/>
              </a:xfrm>
              <a:prstGeom prst="rect">
                <a:avLst/>
              </a:prstGeom>
              <a:noFill/>
              <a:ln>
                <a:noFill/>
              </a:ln>
            </p:spPr>
          </p:pic>
          <p:pic>
            <p:nvPicPr>
              <p:cNvPr id="632" name="Google Shape;632;p105"/>
              <p:cNvPicPr preferRelativeResize="0"/>
              <p:nvPr/>
            </p:nvPicPr>
            <p:blipFill>
              <a:blip r:embed="rId3">
                <a:alphaModFix/>
              </a:blip>
              <a:stretch>
                <a:fillRect/>
              </a:stretch>
            </p:blipFill>
            <p:spPr>
              <a:xfrm>
                <a:off x="1062050" y="4256275"/>
                <a:ext cx="394031" cy="379603"/>
              </a:xfrm>
              <a:prstGeom prst="rect">
                <a:avLst/>
              </a:prstGeom>
              <a:noFill/>
              <a:ln>
                <a:noFill/>
              </a:ln>
            </p:spPr>
          </p:pic>
          <p:pic>
            <p:nvPicPr>
              <p:cNvPr id="633" name="Google Shape;633;p105"/>
              <p:cNvPicPr preferRelativeResize="0"/>
              <p:nvPr/>
            </p:nvPicPr>
            <p:blipFill>
              <a:blip r:embed="rId3">
                <a:alphaModFix/>
              </a:blip>
              <a:stretch>
                <a:fillRect/>
              </a:stretch>
            </p:blipFill>
            <p:spPr>
              <a:xfrm>
                <a:off x="1500206" y="4256275"/>
                <a:ext cx="394031" cy="379603"/>
              </a:xfrm>
              <a:prstGeom prst="rect">
                <a:avLst/>
              </a:prstGeom>
              <a:noFill/>
              <a:ln>
                <a:noFill/>
              </a:ln>
            </p:spPr>
          </p:pic>
          <p:pic>
            <p:nvPicPr>
              <p:cNvPr id="634" name="Google Shape;634;p105"/>
              <p:cNvPicPr preferRelativeResize="0"/>
              <p:nvPr/>
            </p:nvPicPr>
            <p:blipFill>
              <a:blip r:embed="rId3">
                <a:alphaModFix/>
              </a:blip>
              <a:stretch>
                <a:fillRect/>
              </a:stretch>
            </p:blipFill>
            <p:spPr>
              <a:xfrm>
                <a:off x="1947881" y="4256272"/>
                <a:ext cx="394031" cy="379603"/>
              </a:xfrm>
              <a:prstGeom prst="rect">
                <a:avLst/>
              </a:prstGeom>
              <a:noFill/>
              <a:ln>
                <a:noFill/>
              </a:ln>
            </p:spPr>
          </p:pic>
          <p:pic>
            <p:nvPicPr>
              <p:cNvPr id="635" name="Google Shape;635;p105"/>
              <p:cNvPicPr preferRelativeResize="0"/>
              <p:nvPr/>
            </p:nvPicPr>
            <p:blipFill>
              <a:blip r:embed="rId3">
                <a:alphaModFix/>
              </a:blip>
              <a:stretch>
                <a:fillRect/>
              </a:stretch>
            </p:blipFill>
            <p:spPr>
              <a:xfrm>
                <a:off x="2395556" y="4256275"/>
                <a:ext cx="394031" cy="379603"/>
              </a:xfrm>
              <a:prstGeom prst="rect">
                <a:avLst/>
              </a:prstGeom>
              <a:noFill/>
              <a:ln>
                <a:noFill/>
              </a:ln>
            </p:spPr>
          </p:pic>
          <p:pic>
            <p:nvPicPr>
              <p:cNvPr id="636" name="Google Shape;636;p105"/>
              <p:cNvPicPr preferRelativeResize="0"/>
              <p:nvPr/>
            </p:nvPicPr>
            <p:blipFill>
              <a:blip r:embed="rId3">
                <a:alphaModFix/>
              </a:blip>
              <a:stretch>
                <a:fillRect/>
              </a:stretch>
            </p:blipFill>
            <p:spPr>
              <a:xfrm>
                <a:off x="623900" y="3830475"/>
                <a:ext cx="394031" cy="379603"/>
              </a:xfrm>
              <a:prstGeom prst="rect">
                <a:avLst/>
              </a:prstGeom>
              <a:noFill/>
              <a:ln>
                <a:noFill/>
              </a:ln>
            </p:spPr>
          </p:pic>
          <p:pic>
            <p:nvPicPr>
              <p:cNvPr id="637" name="Google Shape;637;p105"/>
              <p:cNvPicPr preferRelativeResize="0"/>
              <p:nvPr/>
            </p:nvPicPr>
            <p:blipFill>
              <a:blip r:embed="rId3">
                <a:alphaModFix/>
              </a:blip>
              <a:stretch>
                <a:fillRect/>
              </a:stretch>
            </p:blipFill>
            <p:spPr>
              <a:xfrm>
                <a:off x="623900" y="3404675"/>
                <a:ext cx="394031" cy="379603"/>
              </a:xfrm>
              <a:prstGeom prst="rect">
                <a:avLst/>
              </a:prstGeom>
              <a:noFill/>
              <a:ln>
                <a:noFill/>
              </a:ln>
            </p:spPr>
          </p:pic>
          <p:pic>
            <p:nvPicPr>
              <p:cNvPr id="638" name="Google Shape;638;p105"/>
              <p:cNvPicPr preferRelativeResize="0"/>
              <p:nvPr/>
            </p:nvPicPr>
            <p:blipFill>
              <a:blip r:embed="rId3">
                <a:alphaModFix/>
              </a:blip>
              <a:stretch>
                <a:fillRect/>
              </a:stretch>
            </p:blipFill>
            <p:spPr>
              <a:xfrm>
                <a:off x="623900" y="2978875"/>
                <a:ext cx="394031" cy="379603"/>
              </a:xfrm>
              <a:prstGeom prst="rect">
                <a:avLst/>
              </a:prstGeom>
              <a:noFill/>
              <a:ln>
                <a:noFill/>
              </a:ln>
            </p:spPr>
          </p:pic>
          <p:pic>
            <p:nvPicPr>
              <p:cNvPr id="639" name="Google Shape;639;p105"/>
              <p:cNvPicPr preferRelativeResize="0"/>
              <p:nvPr/>
            </p:nvPicPr>
            <p:blipFill>
              <a:blip r:embed="rId3">
                <a:alphaModFix/>
              </a:blip>
              <a:stretch>
                <a:fillRect/>
              </a:stretch>
            </p:blipFill>
            <p:spPr>
              <a:xfrm>
                <a:off x="623900" y="2553075"/>
                <a:ext cx="394031" cy="379603"/>
              </a:xfrm>
              <a:prstGeom prst="rect">
                <a:avLst/>
              </a:prstGeom>
              <a:noFill/>
              <a:ln>
                <a:noFill/>
              </a:ln>
            </p:spPr>
          </p:pic>
          <p:pic>
            <p:nvPicPr>
              <p:cNvPr id="640" name="Google Shape;640;p105"/>
              <p:cNvPicPr preferRelativeResize="0"/>
              <p:nvPr/>
            </p:nvPicPr>
            <p:blipFill>
              <a:blip r:embed="rId3">
                <a:alphaModFix/>
              </a:blip>
              <a:stretch>
                <a:fillRect/>
              </a:stretch>
            </p:blipFill>
            <p:spPr>
              <a:xfrm>
                <a:off x="1062050" y="2553075"/>
                <a:ext cx="394031" cy="379603"/>
              </a:xfrm>
              <a:prstGeom prst="rect">
                <a:avLst/>
              </a:prstGeom>
              <a:noFill/>
              <a:ln>
                <a:noFill/>
              </a:ln>
            </p:spPr>
          </p:pic>
          <p:pic>
            <p:nvPicPr>
              <p:cNvPr id="641" name="Google Shape;641;p105"/>
              <p:cNvPicPr preferRelativeResize="0"/>
              <p:nvPr/>
            </p:nvPicPr>
            <p:blipFill>
              <a:blip r:embed="rId3">
                <a:alphaModFix/>
              </a:blip>
              <a:stretch>
                <a:fillRect/>
              </a:stretch>
            </p:blipFill>
            <p:spPr>
              <a:xfrm>
                <a:off x="1500206" y="2553075"/>
                <a:ext cx="394031" cy="379603"/>
              </a:xfrm>
              <a:prstGeom prst="rect">
                <a:avLst/>
              </a:prstGeom>
              <a:noFill/>
              <a:ln>
                <a:noFill/>
              </a:ln>
            </p:spPr>
          </p:pic>
          <p:pic>
            <p:nvPicPr>
              <p:cNvPr id="642" name="Google Shape;642;p105"/>
              <p:cNvPicPr preferRelativeResize="0"/>
              <p:nvPr/>
            </p:nvPicPr>
            <p:blipFill>
              <a:blip r:embed="rId3">
                <a:alphaModFix/>
              </a:blip>
              <a:stretch>
                <a:fillRect/>
              </a:stretch>
            </p:blipFill>
            <p:spPr>
              <a:xfrm>
                <a:off x="1947881" y="2553072"/>
                <a:ext cx="394031" cy="379603"/>
              </a:xfrm>
              <a:prstGeom prst="rect">
                <a:avLst/>
              </a:prstGeom>
              <a:noFill/>
              <a:ln>
                <a:noFill/>
              </a:ln>
            </p:spPr>
          </p:pic>
          <p:pic>
            <p:nvPicPr>
              <p:cNvPr id="643" name="Google Shape;643;p105"/>
              <p:cNvPicPr preferRelativeResize="0"/>
              <p:nvPr/>
            </p:nvPicPr>
            <p:blipFill>
              <a:blip r:embed="rId3">
                <a:alphaModFix/>
              </a:blip>
              <a:stretch>
                <a:fillRect/>
              </a:stretch>
            </p:blipFill>
            <p:spPr>
              <a:xfrm>
                <a:off x="2395556" y="2553075"/>
                <a:ext cx="394031" cy="379603"/>
              </a:xfrm>
              <a:prstGeom prst="rect">
                <a:avLst/>
              </a:prstGeom>
              <a:noFill/>
              <a:ln>
                <a:noFill/>
              </a:ln>
            </p:spPr>
          </p:pic>
          <p:pic>
            <p:nvPicPr>
              <p:cNvPr id="644" name="Google Shape;644;p105"/>
              <p:cNvPicPr preferRelativeResize="0"/>
              <p:nvPr/>
            </p:nvPicPr>
            <p:blipFill>
              <a:blip r:embed="rId3">
                <a:alphaModFix/>
              </a:blip>
              <a:stretch>
                <a:fillRect/>
              </a:stretch>
            </p:blipFill>
            <p:spPr>
              <a:xfrm>
                <a:off x="2395550" y="3830475"/>
                <a:ext cx="394031" cy="379603"/>
              </a:xfrm>
              <a:prstGeom prst="rect">
                <a:avLst/>
              </a:prstGeom>
              <a:noFill/>
              <a:ln>
                <a:noFill/>
              </a:ln>
            </p:spPr>
          </p:pic>
          <p:pic>
            <p:nvPicPr>
              <p:cNvPr id="645" name="Google Shape;645;p105"/>
              <p:cNvPicPr preferRelativeResize="0"/>
              <p:nvPr/>
            </p:nvPicPr>
            <p:blipFill>
              <a:blip r:embed="rId3">
                <a:alphaModFix/>
              </a:blip>
              <a:stretch>
                <a:fillRect/>
              </a:stretch>
            </p:blipFill>
            <p:spPr>
              <a:xfrm>
                <a:off x="2395550" y="3404675"/>
                <a:ext cx="394031" cy="379603"/>
              </a:xfrm>
              <a:prstGeom prst="rect">
                <a:avLst/>
              </a:prstGeom>
              <a:noFill/>
              <a:ln>
                <a:noFill/>
              </a:ln>
            </p:spPr>
          </p:pic>
          <p:pic>
            <p:nvPicPr>
              <p:cNvPr id="646" name="Google Shape;646;p105"/>
              <p:cNvPicPr preferRelativeResize="0"/>
              <p:nvPr/>
            </p:nvPicPr>
            <p:blipFill>
              <a:blip r:embed="rId3">
                <a:alphaModFix/>
              </a:blip>
              <a:stretch>
                <a:fillRect/>
              </a:stretch>
            </p:blipFill>
            <p:spPr>
              <a:xfrm>
                <a:off x="2395550" y="2978875"/>
                <a:ext cx="394031" cy="379603"/>
              </a:xfrm>
              <a:prstGeom prst="rect">
                <a:avLst/>
              </a:prstGeom>
              <a:noFill/>
              <a:ln>
                <a:noFill/>
              </a:ln>
            </p:spPr>
          </p:pic>
          <p:pic>
            <p:nvPicPr>
              <p:cNvPr id="647" name="Google Shape;647;p105"/>
              <p:cNvPicPr preferRelativeResize="0"/>
              <p:nvPr/>
            </p:nvPicPr>
            <p:blipFill rotWithShape="1">
              <a:blip r:embed="rId4">
                <a:alphaModFix/>
              </a:blip>
              <a:srcRect b="28443" l="5751" r="3963" t="0"/>
              <a:stretch/>
            </p:blipFill>
            <p:spPr>
              <a:xfrm>
                <a:off x="1062050" y="2978875"/>
                <a:ext cx="1279848" cy="1231200"/>
              </a:xfrm>
              <a:prstGeom prst="rect">
                <a:avLst/>
              </a:prstGeom>
              <a:noFill/>
              <a:ln>
                <a:noFill/>
              </a:ln>
            </p:spPr>
          </p:pic>
        </p:grpSp>
        <p:grpSp>
          <p:nvGrpSpPr>
            <p:cNvPr id="648" name="Google Shape;648;p105"/>
            <p:cNvGrpSpPr/>
            <p:nvPr/>
          </p:nvGrpSpPr>
          <p:grpSpPr>
            <a:xfrm>
              <a:off x="5877342" y="4212791"/>
              <a:ext cx="2517249" cy="485135"/>
              <a:chOff x="5785467" y="4441616"/>
              <a:chExt cx="2517249" cy="485135"/>
            </a:xfrm>
          </p:grpSpPr>
          <p:pic>
            <p:nvPicPr>
              <p:cNvPr id="649" name="Google Shape;649;p105"/>
              <p:cNvPicPr preferRelativeResize="0"/>
              <p:nvPr/>
            </p:nvPicPr>
            <p:blipFill>
              <a:blip r:embed="rId5">
                <a:alphaModFix/>
              </a:blip>
              <a:stretch>
                <a:fillRect/>
              </a:stretch>
            </p:blipFill>
            <p:spPr>
              <a:xfrm>
                <a:off x="5785467" y="4458087"/>
                <a:ext cx="452246" cy="452246"/>
              </a:xfrm>
              <a:prstGeom prst="rect">
                <a:avLst/>
              </a:prstGeom>
              <a:noFill/>
              <a:ln>
                <a:noFill/>
              </a:ln>
            </p:spPr>
          </p:pic>
          <p:sp>
            <p:nvSpPr>
              <p:cNvPr id="650" name="Google Shape;650;p105"/>
              <p:cNvSpPr txBox="1"/>
              <p:nvPr/>
            </p:nvSpPr>
            <p:spPr>
              <a:xfrm>
                <a:off x="6009584" y="4487126"/>
                <a:ext cx="970500" cy="394200"/>
              </a:xfrm>
              <a:prstGeom prst="rect">
                <a:avLst/>
              </a:prstGeom>
              <a:noFill/>
              <a:ln>
                <a:noFill/>
              </a:ln>
            </p:spPr>
            <p:txBody>
              <a:bodyPr anchorCtr="0" anchor="ctr" bIns="91425" lIns="91425" spcFirstLastPara="1" rIns="91425" wrap="square" tIns="91425">
                <a:noAutofit/>
              </a:bodyPr>
              <a:lstStyle/>
              <a:p>
                <a:pPr indent="-50800" lvl="0" marL="228600" rtl="0" algn="l">
                  <a:spcBef>
                    <a:spcPts val="0"/>
                  </a:spcBef>
                  <a:spcAft>
                    <a:spcPts val="0"/>
                  </a:spcAft>
                  <a:buNone/>
                </a:pPr>
                <a:r>
                  <a:rPr lang="en-US">
                    <a:solidFill>
                      <a:srgbClr val="FFFFFF"/>
                    </a:solidFill>
                    <a:latin typeface="Questrial"/>
                    <a:ea typeface="Questrial"/>
                    <a:cs typeface="Questrial"/>
                    <a:sym typeface="Questrial"/>
                  </a:rPr>
                  <a:t>goyney</a:t>
                </a:r>
                <a:endParaRPr/>
              </a:p>
            </p:txBody>
          </p:sp>
          <p:pic>
            <p:nvPicPr>
              <p:cNvPr id="651" name="Google Shape;651;p105"/>
              <p:cNvPicPr preferRelativeResize="0"/>
              <p:nvPr/>
            </p:nvPicPr>
            <p:blipFill>
              <a:blip r:embed="rId6">
                <a:alphaModFix/>
              </a:blip>
              <a:stretch>
                <a:fillRect/>
              </a:stretch>
            </p:blipFill>
            <p:spPr>
              <a:xfrm>
                <a:off x="7091657" y="4441616"/>
                <a:ext cx="485135" cy="485135"/>
              </a:xfrm>
              <a:prstGeom prst="rect">
                <a:avLst/>
              </a:prstGeom>
              <a:noFill/>
              <a:ln>
                <a:noFill/>
              </a:ln>
            </p:spPr>
          </p:pic>
          <p:sp>
            <p:nvSpPr>
              <p:cNvPr id="652" name="Google Shape;652;p105"/>
              <p:cNvSpPr txBox="1"/>
              <p:nvPr/>
            </p:nvSpPr>
            <p:spPr>
              <a:xfrm>
                <a:off x="7332216" y="4487090"/>
                <a:ext cx="970500" cy="394200"/>
              </a:xfrm>
              <a:prstGeom prst="rect">
                <a:avLst/>
              </a:prstGeom>
              <a:noFill/>
              <a:ln>
                <a:noFill/>
              </a:ln>
            </p:spPr>
            <p:txBody>
              <a:bodyPr anchorCtr="0" anchor="ctr" bIns="91425" lIns="91425" spcFirstLastPara="1" rIns="91425" wrap="square" tIns="91425">
                <a:noAutofit/>
              </a:bodyPr>
              <a:lstStyle/>
              <a:p>
                <a:pPr indent="-50800" lvl="0" marL="228600" rtl="0" algn="l">
                  <a:spcBef>
                    <a:spcPts val="0"/>
                  </a:spcBef>
                  <a:spcAft>
                    <a:spcPts val="0"/>
                  </a:spcAft>
                  <a:buNone/>
                </a:pPr>
                <a:r>
                  <a:rPr lang="en-US">
                    <a:solidFill>
                      <a:srgbClr val="FFFFFF"/>
                    </a:solidFill>
                    <a:latin typeface="Questrial"/>
                    <a:ea typeface="Questrial"/>
                    <a:cs typeface="Questrial"/>
                    <a:sym typeface="Questrial"/>
                  </a:rPr>
                  <a:t>mririgo</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8"/>
          <p:cNvSpPr txBox="1"/>
          <p:nvPr>
            <p:ph type="title"/>
          </p:nvPr>
        </p:nvSpPr>
        <p:spPr>
          <a:xfrm>
            <a:off x="1227000" y="324375"/>
            <a:ext cx="97380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Questrial"/>
              <a:buNone/>
            </a:pPr>
            <a:r>
              <a:rPr lang="en-US"/>
              <a:t>Who is Accusoft?</a:t>
            </a:r>
            <a:endParaRPr b="0" i="0" sz="4400" u="none" cap="none" strike="noStrike">
              <a:solidFill>
                <a:schemeClr val="dk1"/>
              </a:solidFill>
              <a:latin typeface="Questrial"/>
              <a:ea typeface="Questrial"/>
              <a:cs typeface="Questrial"/>
              <a:sym typeface="Questrial"/>
            </a:endParaRPr>
          </a:p>
        </p:txBody>
      </p:sp>
      <p:sp>
        <p:nvSpPr>
          <p:cNvPr id="477" name="Google Shape;477;p88"/>
          <p:cNvSpPr txBox="1"/>
          <p:nvPr>
            <p:ph idx="1" type="body"/>
          </p:nvPr>
        </p:nvSpPr>
        <p:spPr>
          <a:xfrm>
            <a:off x="1227000" y="1554550"/>
            <a:ext cx="9738000" cy="147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000000"/>
                </a:solidFill>
                <a:latin typeface="Questrial"/>
                <a:ea typeface="Questrial"/>
                <a:cs typeface="Questrial"/>
                <a:sym typeface="Questrial"/>
              </a:rPr>
              <a:t>Accusoft is a software development company specializing in </a:t>
            </a:r>
            <a:r>
              <a:rPr b="1" lang="en-US">
                <a:solidFill>
                  <a:schemeClr val="accent3"/>
                </a:solidFill>
                <a:latin typeface="Questrial"/>
                <a:ea typeface="Questrial"/>
                <a:cs typeface="Questrial"/>
                <a:sym typeface="Questrial"/>
              </a:rPr>
              <a:t>content processing</a:t>
            </a:r>
            <a:r>
              <a:rPr lang="en-US">
                <a:solidFill>
                  <a:srgbClr val="000000"/>
                </a:solidFill>
                <a:latin typeface="Questrial"/>
                <a:ea typeface="Questrial"/>
                <a:cs typeface="Questrial"/>
                <a:sym typeface="Questrial"/>
              </a:rPr>
              <a:t>, </a:t>
            </a:r>
            <a:r>
              <a:rPr b="1" lang="en-US">
                <a:solidFill>
                  <a:schemeClr val="accent2"/>
                </a:solidFill>
                <a:latin typeface="Questrial"/>
                <a:ea typeface="Questrial"/>
                <a:cs typeface="Questrial"/>
                <a:sym typeface="Questrial"/>
              </a:rPr>
              <a:t>conversion</a:t>
            </a:r>
            <a:r>
              <a:rPr lang="en-US">
                <a:solidFill>
                  <a:srgbClr val="000000"/>
                </a:solidFill>
                <a:latin typeface="Questrial"/>
                <a:ea typeface="Questrial"/>
                <a:cs typeface="Questrial"/>
                <a:sym typeface="Questrial"/>
              </a:rPr>
              <a:t>, and </a:t>
            </a:r>
            <a:r>
              <a:rPr b="1" lang="en-US">
                <a:solidFill>
                  <a:schemeClr val="accent5"/>
                </a:solidFill>
                <a:latin typeface="Questrial"/>
                <a:ea typeface="Questrial"/>
                <a:cs typeface="Questrial"/>
                <a:sym typeface="Questrial"/>
              </a:rPr>
              <a:t>automation</a:t>
            </a:r>
            <a:r>
              <a:rPr lang="en-US">
                <a:solidFill>
                  <a:schemeClr val="accent5"/>
                </a:solidFill>
                <a:latin typeface="Questrial"/>
                <a:ea typeface="Questrial"/>
                <a:cs typeface="Questrial"/>
                <a:sym typeface="Questrial"/>
              </a:rPr>
              <a:t> </a:t>
            </a:r>
            <a:r>
              <a:rPr b="1" lang="en-US">
                <a:solidFill>
                  <a:schemeClr val="accent5"/>
                </a:solidFill>
                <a:latin typeface="Questrial"/>
                <a:ea typeface="Questrial"/>
                <a:cs typeface="Questrial"/>
                <a:sym typeface="Questrial"/>
              </a:rPr>
              <a:t>solutions</a:t>
            </a:r>
            <a:r>
              <a:rPr lang="en-US">
                <a:solidFill>
                  <a:srgbClr val="000000"/>
                </a:solidFill>
                <a:latin typeface="Questrial"/>
                <a:ea typeface="Questrial"/>
                <a:cs typeface="Questrial"/>
                <a:sym typeface="Questrial"/>
              </a:rPr>
              <a:t>.</a:t>
            </a:r>
            <a:endParaRPr>
              <a:solidFill>
                <a:srgbClr val="000000"/>
              </a:solidFill>
              <a:latin typeface="Questrial"/>
              <a:ea typeface="Questrial"/>
              <a:cs typeface="Questrial"/>
              <a:sym typeface="Questrial"/>
            </a:endParaRPr>
          </a:p>
        </p:txBody>
      </p:sp>
      <p:pic>
        <p:nvPicPr>
          <p:cNvPr id="478" name="Google Shape;478;p88"/>
          <p:cNvPicPr preferRelativeResize="0"/>
          <p:nvPr/>
        </p:nvPicPr>
        <p:blipFill>
          <a:blip r:embed="rId3">
            <a:alphaModFix/>
          </a:blip>
          <a:stretch>
            <a:fillRect/>
          </a:stretch>
        </p:blipFill>
        <p:spPr>
          <a:xfrm>
            <a:off x="7722151" y="3517212"/>
            <a:ext cx="2392686" cy="1690450"/>
          </a:xfrm>
          <a:prstGeom prst="rect">
            <a:avLst/>
          </a:prstGeom>
          <a:noFill/>
          <a:ln>
            <a:noFill/>
          </a:ln>
        </p:spPr>
      </p:pic>
      <p:pic>
        <p:nvPicPr>
          <p:cNvPr id="479" name="Google Shape;479;p88"/>
          <p:cNvPicPr preferRelativeResize="0"/>
          <p:nvPr/>
        </p:nvPicPr>
        <p:blipFill>
          <a:blip r:embed="rId4">
            <a:alphaModFix/>
          </a:blip>
          <a:stretch>
            <a:fillRect/>
          </a:stretch>
        </p:blipFill>
        <p:spPr>
          <a:xfrm>
            <a:off x="2077163" y="3533375"/>
            <a:ext cx="1285901" cy="1658124"/>
          </a:xfrm>
          <a:prstGeom prst="rect">
            <a:avLst/>
          </a:prstGeom>
          <a:noFill/>
          <a:ln>
            <a:noFill/>
          </a:ln>
        </p:spPr>
      </p:pic>
      <p:pic>
        <p:nvPicPr>
          <p:cNvPr id="480" name="Google Shape;480;p88"/>
          <p:cNvPicPr preferRelativeResize="0"/>
          <p:nvPr/>
        </p:nvPicPr>
        <p:blipFill>
          <a:blip r:embed="rId5">
            <a:alphaModFix/>
          </a:blip>
          <a:stretch>
            <a:fillRect/>
          </a:stretch>
        </p:blipFill>
        <p:spPr>
          <a:xfrm>
            <a:off x="4794988" y="3577013"/>
            <a:ext cx="1609903" cy="1570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89"/>
          <p:cNvPicPr preferRelativeResize="0"/>
          <p:nvPr/>
        </p:nvPicPr>
        <p:blipFill rotWithShape="1">
          <a:blip r:embed="rId3">
            <a:alphaModFix/>
          </a:blip>
          <a:srcRect b="16247" l="0" r="0" t="0"/>
          <a:stretch/>
        </p:blipFill>
        <p:spPr>
          <a:xfrm>
            <a:off x="0" y="0"/>
            <a:ext cx="12192000" cy="6858000"/>
          </a:xfrm>
          <a:prstGeom prst="rect">
            <a:avLst/>
          </a:prstGeom>
          <a:noFill/>
          <a:ln>
            <a:noFill/>
          </a:ln>
        </p:spPr>
      </p:pic>
      <p:pic>
        <p:nvPicPr>
          <p:cNvPr id="486" name="Google Shape;486;p89"/>
          <p:cNvPicPr preferRelativeResize="0"/>
          <p:nvPr/>
        </p:nvPicPr>
        <p:blipFill rotWithShape="1">
          <a:blip r:embed="rId4">
            <a:alphaModFix/>
          </a:blip>
          <a:srcRect b="0" l="4114" r="1519" t="0"/>
          <a:stretch/>
        </p:blipFill>
        <p:spPr>
          <a:xfrm>
            <a:off x="1" y="2511380"/>
            <a:ext cx="12191998" cy="4346620"/>
          </a:xfrm>
          <a:prstGeom prst="rect">
            <a:avLst/>
          </a:prstGeom>
          <a:noFill/>
          <a:ln>
            <a:noFill/>
          </a:ln>
        </p:spPr>
      </p:pic>
      <p:sp>
        <p:nvSpPr>
          <p:cNvPr id="487" name="Google Shape;487;p89"/>
          <p:cNvSpPr txBox="1"/>
          <p:nvPr>
            <p:ph type="title"/>
          </p:nvPr>
        </p:nvSpPr>
        <p:spPr>
          <a:xfrm>
            <a:off x="5521914" y="4479485"/>
            <a:ext cx="6313200" cy="1439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entury Gothic"/>
              <a:buNone/>
            </a:pPr>
            <a:r>
              <a:rPr b="1" i="0" lang="en-US" sz="4400" u="none" cap="none" strike="noStrike">
                <a:solidFill>
                  <a:schemeClr val="lt1"/>
                </a:solidFill>
                <a:latin typeface="Questrial"/>
                <a:ea typeface="Questrial"/>
                <a:cs typeface="Questrial"/>
                <a:sym typeface="Questrial"/>
              </a:rPr>
              <a:t>2</a:t>
            </a:r>
            <a:r>
              <a:rPr b="1" lang="en-US" sz="4400">
                <a:solidFill>
                  <a:schemeClr val="lt1"/>
                </a:solidFill>
                <a:latin typeface="Questrial"/>
                <a:ea typeface="Questrial"/>
                <a:cs typeface="Questrial"/>
                <a:sym typeface="Questrial"/>
              </a:rPr>
              <a:t>8</a:t>
            </a:r>
            <a:r>
              <a:rPr b="1" i="0" lang="en-US" sz="4400" u="none" cap="none" strike="noStrike">
                <a:solidFill>
                  <a:schemeClr val="lt1"/>
                </a:solidFill>
                <a:latin typeface="Questrial"/>
                <a:ea typeface="Questrial"/>
                <a:cs typeface="Questrial"/>
                <a:sym typeface="Questrial"/>
              </a:rPr>
              <a:t> Years of Innovation… and Counting.</a:t>
            </a:r>
            <a:endParaRPr b="1" i="0" sz="4400" u="none" cap="none" strike="noStrike">
              <a:solidFill>
                <a:schemeClr val="lt1"/>
              </a:solidFill>
              <a:latin typeface="Questrial"/>
              <a:ea typeface="Questrial"/>
              <a:cs typeface="Questrial"/>
              <a:sym typeface="Questrial"/>
            </a:endParaRPr>
          </a:p>
        </p:txBody>
      </p:sp>
      <p:sp>
        <p:nvSpPr>
          <p:cNvPr id="488" name="Google Shape;488;p89"/>
          <p:cNvSpPr txBox="1"/>
          <p:nvPr/>
        </p:nvSpPr>
        <p:spPr>
          <a:xfrm>
            <a:off x="5521914" y="5575050"/>
            <a:ext cx="6313200" cy="1381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entury Gothic"/>
              <a:buNone/>
            </a:pPr>
            <a:r>
              <a:rPr i="0" lang="en-US" sz="3600" u="none" cap="none" strike="noStrike">
                <a:solidFill>
                  <a:schemeClr val="lt1"/>
                </a:solidFill>
                <a:latin typeface="Questrial"/>
                <a:ea typeface="Questrial"/>
                <a:cs typeface="Questrial"/>
                <a:sym typeface="Questrial"/>
              </a:rPr>
              <a:t>Our Legacy, </a:t>
            </a:r>
            <a:r>
              <a:rPr i="1" lang="en-US" sz="3600" u="none" cap="none" strike="noStrike">
                <a:solidFill>
                  <a:schemeClr val="lt1"/>
                </a:solidFill>
                <a:latin typeface="Questrial"/>
                <a:ea typeface="Questrial"/>
                <a:cs typeface="Questrial"/>
                <a:sym typeface="Questrial"/>
              </a:rPr>
              <a:t>Your Future.</a:t>
            </a:r>
            <a:endParaRPr i="1" sz="3600" u="none" cap="none" strike="noStrike">
              <a:solidFill>
                <a:schemeClr val="lt1"/>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100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500"/>
                                        <p:tgtEl>
                                          <p:spTgt spid="4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0"/>
          <p:cNvSpPr txBox="1"/>
          <p:nvPr>
            <p:ph idx="1" type="body"/>
          </p:nvPr>
        </p:nvSpPr>
        <p:spPr>
          <a:xfrm>
            <a:off x="1524000" y="2019150"/>
            <a:ext cx="9144000" cy="28197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a:solidFill>
                  <a:srgbClr val="76103C"/>
                </a:solidFill>
                <a:latin typeface="Questrial"/>
                <a:ea typeface="Questrial"/>
                <a:cs typeface="Questrial"/>
                <a:sym typeface="Questrial"/>
              </a:rPr>
              <a:t>Our mission is to make the world in which we live and work a better place. We do this by inventing new ways to help organizations become more efficient and innovative, </a:t>
            </a:r>
            <a:r>
              <a:rPr lang="en-US">
                <a:latin typeface="Questrial"/>
                <a:ea typeface="Questrial"/>
                <a:cs typeface="Questrial"/>
                <a:sym typeface="Questrial"/>
              </a:rPr>
              <a:t>promoting the continuous improvement of our community</a:t>
            </a:r>
            <a:r>
              <a:rPr lang="en-US">
                <a:solidFill>
                  <a:srgbClr val="76103C"/>
                </a:solidFill>
                <a:latin typeface="Questrial"/>
                <a:ea typeface="Questrial"/>
                <a:cs typeface="Questrial"/>
                <a:sym typeface="Questrial"/>
              </a:rPr>
              <a:t>, and working to minimize our impact on natural resources.</a:t>
            </a:r>
            <a:endParaRPr>
              <a:solidFill>
                <a:srgbClr val="76103C"/>
              </a:solidFill>
              <a:latin typeface="Questrial"/>
              <a:ea typeface="Questrial"/>
              <a:cs typeface="Questrial"/>
              <a:sym typeface="Questrial"/>
            </a:endParaRPr>
          </a:p>
          <a:p>
            <a:pPr indent="0" lvl="0" marL="0" rtl="0" algn="l">
              <a:spcBef>
                <a:spcPts val="1000"/>
              </a:spcBef>
              <a:spcAft>
                <a:spcPts val="0"/>
              </a:spcAft>
              <a:buNone/>
            </a:pPr>
            <a:r>
              <a:t/>
            </a:r>
            <a:endParaRPr/>
          </a:p>
        </p:txBody>
      </p:sp>
      <p:sp>
        <p:nvSpPr>
          <p:cNvPr id="494" name="Google Shape;494;p90"/>
          <p:cNvSpPr txBox="1"/>
          <p:nvPr>
            <p:ph type="ctrTitle"/>
          </p:nvPr>
        </p:nvSpPr>
        <p:spPr>
          <a:xfrm>
            <a:off x="1523998" y="462913"/>
            <a:ext cx="9144000" cy="1474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latin typeface="Questrial"/>
                <a:ea typeface="Questrial"/>
                <a:cs typeface="Questrial"/>
                <a:sym typeface="Questrial"/>
              </a:rPr>
              <a:t>Accusoft’s Mission</a:t>
            </a:r>
            <a:endParaRPr b="1">
              <a:latin typeface="Questrial"/>
              <a:ea typeface="Questrial"/>
              <a:cs typeface="Questrial"/>
              <a:sym typeface="Questrial"/>
            </a:endParaRPr>
          </a:p>
        </p:txBody>
      </p:sp>
      <p:sp>
        <p:nvSpPr>
          <p:cNvPr id="495" name="Google Shape;495;p90"/>
          <p:cNvSpPr txBox="1"/>
          <p:nvPr>
            <p:ph idx="1" type="body"/>
          </p:nvPr>
        </p:nvSpPr>
        <p:spPr>
          <a:xfrm>
            <a:off x="1524000" y="2019150"/>
            <a:ext cx="9144000" cy="28197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a:latin typeface="Questrial"/>
                <a:ea typeface="Questrial"/>
                <a:cs typeface="Questrial"/>
                <a:sym typeface="Questrial"/>
              </a:rPr>
              <a:t>Our mission is to make the world in which we live and work a better place. We do this by inventing new ways to help organizations become more efficient and innovative, promoting the continuous improvement of our community, and working to minimize our impact on natural resources.</a:t>
            </a:r>
            <a:endParaRPr>
              <a:latin typeface="Questrial"/>
              <a:ea typeface="Questrial"/>
              <a:cs typeface="Questrial"/>
              <a:sym typeface="Questrial"/>
            </a:endParaRPr>
          </a:p>
          <a:p>
            <a:pPr indent="0" lvl="0" marL="0" rtl="0" algn="l">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95"/>
                                        </p:tgtEl>
                                      </p:cBhvr>
                                    </p:animEffect>
                                    <p:set>
                                      <p:cBhvr>
                                        <p:cTn dur="1" fill="hold">
                                          <p:stCondLst>
                                            <p:cond delay="1000"/>
                                          </p:stCondLst>
                                        </p:cTn>
                                        <p:tgtEl>
                                          <p:spTgt spid="4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1"/>
          <p:cNvSpPr/>
          <p:nvPr/>
        </p:nvSpPr>
        <p:spPr>
          <a:xfrm>
            <a:off x="-68775" y="-88425"/>
            <a:ext cx="12360000" cy="7068600"/>
          </a:xfrm>
          <a:prstGeom prst="rect">
            <a:avLst/>
          </a:prstGeom>
          <a:solidFill>
            <a:srgbClr val="1F30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1"/>
          <p:cNvSpPr/>
          <p:nvPr/>
        </p:nvSpPr>
        <p:spPr>
          <a:xfrm>
            <a:off x="943225" y="-88425"/>
            <a:ext cx="10316400" cy="7068600"/>
          </a:xfrm>
          <a:prstGeom prst="rect">
            <a:avLst/>
          </a:prstGeom>
          <a:solidFill>
            <a:srgbClr val="303C4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91"/>
          <p:cNvPicPr preferRelativeResize="0"/>
          <p:nvPr/>
        </p:nvPicPr>
        <p:blipFill>
          <a:blip r:embed="rId3">
            <a:alphaModFix/>
          </a:blip>
          <a:stretch>
            <a:fillRect/>
          </a:stretch>
        </p:blipFill>
        <p:spPr>
          <a:xfrm>
            <a:off x="2844400" y="202387"/>
            <a:ext cx="4907634" cy="3129775"/>
          </a:xfrm>
          <a:prstGeom prst="rect">
            <a:avLst/>
          </a:prstGeom>
          <a:noFill/>
          <a:ln>
            <a:noFill/>
          </a:ln>
        </p:spPr>
      </p:pic>
      <p:pic>
        <p:nvPicPr>
          <p:cNvPr id="503" name="Google Shape;503;p91"/>
          <p:cNvPicPr preferRelativeResize="0"/>
          <p:nvPr/>
        </p:nvPicPr>
        <p:blipFill>
          <a:blip r:embed="rId4">
            <a:alphaModFix/>
          </a:blip>
          <a:stretch>
            <a:fillRect/>
          </a:stretch>
        </p:blipFill>
        <p:spPr>
          <a:xfrm>
            <a:off x="1205925" y="162225"/>
            <a:ext cx="1505354" cy="6553199"/>
          </a:xfrm>
          <a:prstGeom prst="rect">
            <a:avLst/>
          </a:prstGeom>
          <a:noFill/>
          <a:ln>
            <a:noFill/>
          </a:ln>
        </p:spPr>
      </p:pic>
      <p:pic>
        <p:nvPicPr>
          <p:cNvPr id="504" name="Google Shape;504;p91"/>
          <p:cNvPicPr preferRelativeResize="0"/>
          <p:nvPr/>
        </p:nvPicPr>
        <p:blipFill>
          <a:blip r:embed="rId5">
            <a:alphaModFix/>
          </a:blip>
          <a:stretch>
            <a:fillRect/>
          </a:stretch>
        </p:blipFill>
        <p:spPr>
          <a:xfrm>
            <a:off x="6237500" y="1884963"/>
            <a:ext cx="3137825" cy="3129775"/>
          </a:xfrm>
          <a:prstGeom prst="rect">
            <a:avLst/>
          </a:prstGeom>
          <a:noFill/>
          <a:ln>
            <a:noFill/>
          </a:ln>
        </p:spPr>
      </p:pic>
      <p:pic>
        <p:nvPicPr>
          <p:cNvPr id="505" name="Google Shape;505;p91"/>
          <p:cNvPicPr preferRelativeResize="0"/>
          <p:nvPr/>
        </p:nvPicPr>
        <p:blipFill>
          <a:blip r:embed="rId6">
            <a:alphaModFix/>
          </a:blip>
          <a:stretch>
            <a:fillRect/>
          </a:stretch>
        </p:blipFill>
        <p:spPr>
          <a:xfrm>
            <a:off x="7867900" y="1884963"/>
            <a:ext cx="3137825" cy="4811824"/>
          </a:xfrm>
          <a:prstGeom prst="rect">
            <a:avLst/>
          </a:prstGeom>
          <a:noFill/>
          <a:ln>
            <a:noFill/>
          </a:ln>
        </p:spPr>
      </p:pic>
      <p:pic>
        <p:nvPicPr>
          <p:cNvPr id="506" name="Google Shape;506;p91"/>
          <p:cNvPicPr preferRelativeResize="0"/>
          <p:nvPr/>
        </p:nvPicPr>
        <p:blipFill>
          <a:blip r:embed="rId7">
            <a:alphaModFix/>
          </a:blip>
          <a:stretch>
            <a:fillRect/>
          </a:stretch>
        </p:blipFill>
        <p:spPr>
          <a:xfrm>
            <a:off x="2866350" y="3526561"/>
            <a:ext cx="4863721" cy="3174475"/>
          </a:xfrm>
          <a:prstGeom prst="rect">
            <a:avLst/>
          </a:prstGeom>
          <a:noFill/>
          <a:ln>
            <a:noFill/>
          </a:ln>
        </p:spPr>
      </p:pic>
      <p:pic>
        <p:nvPicPr>
          <p:cNvPr id="507" name="Google Shape;507;p91"/>
          <p:cNvPicPr preferRelativeResize="0"/>
          <p:nvPr/>
        </p:nvPicPr>
        <p:blipFill rotWithShape="1">
          <a:blip r:embed="rId8">
            <a:alphaModFix/>
          </a:blip>
          <a:srcRect b="0" l="0" r="0" t="0"/>
          <a:stretch/>
        </p:blipFill>
        <p:spPr>
          <a:xfrm>
            <a:off x="7898413" y="343388"/>
            <a:ext cx="3076800" cy="120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06"/>
                                        </p:tgtEl>
                                        <p:attrNameLst>
                                          <p:attrName>style.visibility</p:attrName>
                                        </p:attrNameLst>
                                      </p:cBhvr>
                                      <p:to>
                                        <p:strVal val="visible"/>
                                      </p:to>
                                    </p:set>
                                    <p:anim calcmode="lin" valueType="num">
                                      <p:cBhvr additive="base">
                                        <p:cTn dur="3000"/>
                                        <p:tgtEl>
                                          <p:spTgt spid="506"/>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3000"/>
                                        <p:tgtEl>
                                          <p:spTgt spid="505"/>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1">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3000"/>
                                        <p:tgtEl>
                                          <p:spTgt spid="504"/>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1">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3000"/>
                                        <p:tgtEl>
                                          <p:spTgt spid="503"/>
                                        </p:tgtEl>
                                        <p:attrNameLst>
                                          <p:attrName>ppt_y</p:attrName>
                                        </p:attrNameLst>
                                      </p:cBhvr>
                                      <p:tavLst>
                                        <p:tav fmla="" tm="0">
                                          <p:val>
                                            <p:strVal val="#ppt_y-1"/>
                                          </p:val>
                                        </p:tav>
                                        <p:tav fmla="" tm="100000">
                                          <p:val>
                                            <p:strVal val="#ppt_y"/>
                                          </p:val>
                                        </p:tav>
                                      </p:tavLst>
                                    </p:anim>
                                  </p:childTnLst>
                                </p:cTn>
                              </p:par>
                            </p:childTnLst>
                          </p:cTn>
                        </p:par>
                        <p:par>
                          <p:cTn fill="hold">
                            <p:stCondLst>
                              <p:cond delay="12000"/>
                            </p:stCondLst>
                            <p:childTnLst>
                              <p:par>
                                <p:cTn fill="hold" nodeType="afterEffect" presetClass="entr" presetID="2" presetSubtype="1">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3000"/>
                                        <p:tgtEl>
                                          <p:spTgt spid="502"/>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92"/>
          <p:cNvPicPr preferRelativeResize="0"/>
          <p:nvPr/>
        </p:nvPicPr>
        <p:blipFill>
          <a:blip r:embed="rId3">
            <a:alphaModFix/>
          </a:blip>
          <a:stretch>
            <a:fillRect/>
          </a:stretch>
        </p:blipFill>
        <p:spPr>
          <a:xfrm>
            <a:off x="0" y="6313"/>
            <a:ext cx="12191998" cy="6855123"/>
          </a:xfrm>
          <a:prstGeom prst="rect">
            <a:avLst/>
          </a:prstGeom>
          <a:noFill/>
          <a:ln>
            <a:noFill/>
          </a:ln>
        </p:spPr>
      </p:pic>
      <p:pic>
        <p:nvPicPr>
          <p:cNvPr id="513" name="Google Shape;513;p92"/>
          <p:cNvPicPr preferRelativeResize="0"/>
          <p:nvPr/>
        </p:nvPicPr>
        <p:blipFill>
          <a:blip r:embed="rId4">
            <a:alphaModFix/>
          </a:blip>
          <a:stretch>
            <a:fillRect/>
          </a:stretch>
        </p:blipFill>
        <p:spPr>
          <a:xfrm>
            <a:off x="1300150" y="1552575"/>
            <a:ext cx="9591675" cy="3752850"/>
          </a:xfrm>
          <a:prstGeom prst="rect">
            <a:avLst/>
          </a:prstGeom>
          <a:noFill/>
          <a:ln>
            <a:noFill/>
          </a:ln>
        </p:spPr>
      </p:pic>
      <p:pic>
        <p:nvPicPr>
          <p:cNvPr id="514" name="Google Shape;514;p92"/>
          <p:cNvPicPr preferRelativeResize="0"/>
          <p:nvPr/>
        </p:nvPicPr>
        <p:blipFill rotWithShape="1">
          <a:blip r:embed="rId5">
            <a:alphaModFix/>
          </a:blip>
          <a:srcRect b="5413" l="13310" r="13310" t="5404"/>
          <a:stretch/>
        </p:blipFill>
        <p:spPr>
          <a:xfrm>
            <a:off x="7826350" y="396500"/>
            <a:ext cx="3065474" cy="21820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3"/>
          <p:cNvSpPr txBox="1"/>
          <p:nvPr>
            <p:ph type="title"/>
          </p:nvPr>
        </p:nvSpPr>
        <p:spPr>
          <a:xfrm>
            <a:off x="1161050" y="365125"/>
            <a:ext cx="101928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Accusoft Does Extra Life</a:t>
            </a:r>
            <a:endParaRPr/>
          </a:p>
        </p:txBody>
      </p:sp>
      <p:sp>
        <p:nvSpPr>
          <p:cNvPr id="520" name="Google Shape;520;p93"/>
          <p:cNvSpPr txBox="1"/>
          <p:nvPr>
            <p:ph idx="1" type="body"/>
          </p:nvPr>
        </p:nvSpPr>
        <p:spPr>
          <a:xfrm>
            <a:off x="1161000" y="1825625"/>
            <a:ext cx="10192800" cy="38406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US"/>
              <a:t>Started participating in 2017</a:t>
            </a:r>
            <a:br>
              <a:rPr lang="en-US"/>
            </a:br>
            <a:endParaRPr/>
          </a:p>
          <a:p>
            <a:pPr indent="-406400" lvl="0" marL="457200" rtl="0" algn="l">
              <a:spcBef>
                <a:spcPts val="0"/>
              </a:spcBef>
              <a:spcAft>
                <a:spcPts val="0"/>
              </a:spcAft>
              <a:buSzPts val="2800"/>
              <a:buChar char="•"/>
            </a:pPr>
            <a:r>
              <a:rPr lang="en-US"/>
              <a:t>Company-wide game day and marathon</a:t>
            </a:r>
            <a:br>
              <a:rPr lang="en-US"/>
            </a:br>
            <a:endParaRPr/>
          </a:p>
          <a:p>
            <a:pPr indent="-406400" lvl="0" marL="457200" rtl="0" algn="l">
              <a:spcBef>
                <a:spcPts val="0"/>
              </a:spcBef>
              <a:spcAft>
                <a:spcPts val="0"/>
              </a:spcAft>
              <a:buSzPts val="2800"/>
              <a:buChar char="•"/>
            </a:pPr>
            <a:r>
              <a:rPr lang="en-US"/>
              <a:t>Raised over $6000 first two years</a:t>
            </a:r>
            <a:br>
              <a:rPr lang="en-US"/>
            </a:br>
            <a:endParaRPr/>
          </a:p>
          <a:p>
            <a:pPr indent="-406400" lvl="0" marL="457200" rtl="0" algn="l">
              <a:spcBef>
                <a:spcPts val="0"/>
              </a:spcBef>
              <a:spcAft>
                <a:spcPts val="0"/>
              </a:spcAft>
              <a:buSzPts val="2800"/>
              <a:buChar char="•"/>
            </a:pPr>
            <a:r>
              <a:rPr lang="en-US"/>
              <a:t>Hope to raise at least $4000 this year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0" st="0"/>
                                            </p:txEl>
                                          </p:spTgt>
                                        </p:tgtEl>
                                        <p:attrNameLst>
                                          <p:attrName>style.visibility</p:attrName>
                                        </p:attrNameLst>
                                      </p:cBhvr>
                                      <p:to>
                                        <p:strVal val="visible"/>
                                      </p:to>
                                    </p:set>
                                    <p:animEffect filter="fade" transition="in">
                                      <p:cBhvr>
                                        <p:cTn dur="1000"/>
                                        <p:tgtEl>
                                          <p:spTgt spid="5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1" st="1"/>
                                            </p:txEl>
                                          </p:spTgt>
                                        </p:tgtEl>
                                        <p:attrNameLst>
                                          <p:attrName>style.visibility</p:attrName>
                                        </p:attrNameLst>
                                      </p:cBhvr>
                                      <p:to>
                                        <p:strVal val="visible"/>
                                      </p:to>
                                    </p:set>
                                    <p:animEffect filter="fade" transition="in">
                                      <p:cBhvr>
                                        <p:cTn dur="1000"/>
                                        <p:tgtEl>
                                          <p:spTgt spid="5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2" st="2"/>
                                            </p:txEl>
                                          </p:spTgt>
                                        </p:tgtEl>
                                        <p:attrNameLst>
                                          <p:attrName>style.visibility</p:attrName>
                                        </p:attrNameLst>
                                      </p:cBhvr>
                                      <p:to>
                                        <p:strVal val="visible"/>
                                      </p:to>
                                    </p:set>
                                    <p:animEffect filter="fade" transition="in">
                                      <p:cBhvr>
                                        <p:cTn dur="1000"/>
                                        <p:tgtEl>
                                          <p:spTgt spid="5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xEl>
                                              <p:pRg end="3" st="3"/>
                                            </p:txEl>
                                          </p:spTgt>
                                        </p:tgtEl>
                                        <p:attrNameLst>
                                          <p:attrName>style.visibility</p:attrName>
                                        </p:attrNameLst>
                                      </p:cBhvr>
                                      <p:to>
                                        <p:strVal val="visible"/>
                                      </p:to>
                                    </p:set>
                                    <p:animEffect filter="fade" transition="in">
                                      <p:cBhvr>
                                        <p:cTn dur="1000"/>
                                        <p:tgtEl>
                                          <p:spTgt spid="52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94"/>
          <p:cNvSpPr txBox="1"/>
          <p:nvPr>
            <p:ph type="title"/>
          </p:nvPr>
        </p:nvSpPr>
        <p:spPr>
          <a:xfrm>
            <a:off x="1161050" y="365125"/>
            <a:ext cx="101928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Embracing our Tech Culture</a:t>
            </a:r>
            <a:endParaRPr/>
          </a:p>
        </p:txBody>
      </p:sp>
      <p:sp>
        <p:nvSpPr>
          <p:cNvPr id="526" name="Google Shape;526;p94"/>
          <p:cNvSpPr txBox="1"/>
          <p:nvPr>
            <p:ph idx="1" type="body"/>
          </p:nvPr>
        </p:nvSpPr>
        <p:spPr>
          <a:xfrm>
            <a:off x="1161000" y="1825625"/>
            <a:ext cx="9666300" cy="38406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US"/>
              <a:t>We want to create ways to bring more exposure to the charity</a:t>
            </a:r>
            <a:br>
              <a:rPr lang="en-US"/>
            </a:br>
            <a:endParaRPr/>
          </a:p>
          <a:p>
            <a:pPr indent="-406400" lvl="0" marL="457200" rtl="0" algn="l">
              <a:spcBef>
                <a:spcPts val="0"/>
              </a:spcBef>
              <a:spcAft>
                <a:spcPts val="0"/>
              </a:spcAft>
              <a:buSzPts val="2800"/>
              <a:buChar char="•"/>
            </a:pPr>
            <a:r>
              <a:rPr lang="en-US"/>
              <a:t>Employ Extra Life’s REST API to drive tools</a:t>
            </a:r>
            <a:br>
              <a:rPr lang="en-US"/>
            </a:br>
            <a:endParaRPr/>
          </a:p>
          <a:p>
            <a:pPr indent="-406400" lvl="0" marL="457200" rtl="0" algn="l">
              <a:spcBef>
                <a:spcPts val="0"/>
              </a:spcBef>
              <a:spcAft>
                <a:spcPts val="0"/>
              </a:spcAft>
              <a:buSzPts val="2800"/>
              <a:buChar char="•"/>
            </a:pPr>
            <a:r>
              <a:rPr lang="en-US"/>
              <a:t>Display fundraiser status on…</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animEffect filter="fade" transition="in">
                                      <p:cBhvr>
                                        <p:cTn dur="1000"/>
                                        <p:tgtEl>
                                          <p:spTgt spid="5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animEffect filter="fade" transition="in">
                                      <p:cBhvr>
                                        <p:cTn dur="1000"/>
                                        <p:tgtEl>
                                          <p:spTgt spid="5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animEffect filter="fade" transition="in">
                                      <p:cBhvr>
                                        <p:cTn dur="1000"/>
                                        <p:tgtEl>
                                          <p:spTgt spid="52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5"/>
          <p:cNvSpPr/>
          <p:nvPr/>
        </p:nvSpPr>
        <p:spPr>
          <a:xfrm>
            <a:off x="-127725" y="4224850"/>
            <a:ext cx="12438600" cy="1159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95"/>
          <p:cNvGrpSpPr/>
          <p:nvPr/>
        </p:nvGrpSpPr>
        <p:grpSpPr>
          <a:xfrm>
            <a:off x="1364700" y="560025"/>
            <a:ext cx="2566200" cy="3347350"/>
            <a:chOff x="1364700" y="560025"/>
            <a:chExt cx="2566200" cy="3347350"/>
          </a:xfrm>
        </p:grpSpPr>
        <p:pic>
          <p:nvPicPr>
            <p:cNvPr id="533" name="Google Shape;533;p95"/>
            <p:cNvPicPr preferRelativeResize="0"/>
            <p:nvPr/>
          </p:nvPicPr>
          <p:blipFill>
            <a:blip r:embed="rId3">
              <a:alphaModFix/>
            </a:blip>
            <a:stretch>
              <a:fillRect/>
            </a:stretch>
          </p:blipFill>
          <p:spPr>
            <a:xfrm>
              <a:off x="1428600" y="1468975"/>
              <a:ext cx="2438400" cy="2438400"/>
            </a:xfrm>
            <a:prstGeom prst="rect">
              <a:avLst/>
            </a:prstGeom>
            <a:noFill/>
            <a:ln>
              <a:noFill/>
            </a:ln>
          </p:spPr>
        </p:pic>
        <p:sp>
          <p:nvSpPr>
            <p:cNvPr id="534" name="Google Shape;534;p95"/>
            <p:cNvSpPr txBox="1"/>
            <p:nvPr/>
          </p:nvSpPr>
          <p:spPr>
            <a:xfrm>
              <a:off x="1364700" y="560025"/>
              <a:ext cx="2566200" cy="6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Questrial"/>
                  <a:ea typeface="Questrial"/>
                  <a:cs typeface="Questrial"/>
                  <a:sym typeface="Questrial"/>
                </a:rPr>
                <a:t>WordPress</a:t>
              </a:r>
              <a:endParaRPr sz="3600">
                <a:solidFill>
                  <a:srgbClr val="FFFFFF"/>
                </a:solidFill>
                <a:latin typeface="Questrial"/>
                <a:ea typeface="Questrial"/>
                <a:cs typeface="Questrial"/>
                <a:sym typeface="Questrial"/>
              </a:endParaRPr>
            </a:p>
          </p:txBody>
        </p:sp>
      </p:grpSp>
      <p:grpSp>
        <p:nvGrpSpPr>
          <p:cNvPr id="535" name="Google Shape;535;p95"/>
          <p:cNvGrpSpPr/>
          <p:nvPr/>
        </p:nvGrpSpPr>
        <p:grpSpPr>
          <a:xfrm>
            <a:off x="4736700" y="560025"/>
            <a:ext cx="2566200" cy="3347350"/>
            <a:chOff x="4736700" y="560025"/>
            <a:chExt cx="2566200" cy="3347350"/>
          </a:xfrm>
        </p:grpSpPr>
        <p:pic>
          <p:nvPicPr>
            <p:cNvPr id="536" name="Google Shape;536;p95"/>
            <p:cNvPicPr preferRelativeResize="0"/>
            <p:nvPr/>
          </p:nvPicPr>
          <p:blipFill>
            <a:blip r:embed="rId4">
              <a:alphaModFix/>
            </a:blip>
            <a:stretch>
              <a:fillRect/>
            </a:stretch>
          </p:blipFill>
          <p:spPr>
            <a:xfrm>
              <a:off x="4800600" y="1468975"/>
              <a:ext cx="2438400" cy="2438400"/>
            </a:xfrm>
            <a:prstGeom prst="rect">
              <a:avLst/>
            </a:prstGeom>
            <a:noFill/>
            <a:ln>
              <a:noFill/>
            </a:ln>
          </p:spPr>
        </p:pic>
        <p:sp>
          <p:nvSpPr>
            <p:cNvPr id="537" name="Google Shape;537;p95"/>
            <p:cNvSpPr txBox="1"/>
            <p:nvPr/>
          </p:nvSpPr>
          <p:spPr>
            <a:xfrm>
              <a:off x="4736700" y="560025"/>
              <a:ext cx="2566200" cy="6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Questrial"/>
                  <a:ea typeface="Questrial"/>
                  <a:cs typeface="Questrial"/>
                  <a:sym typeface="Questrial"/>
                </a:rPr>
                <a:t>Twitch</a:t>
              </a:r>
              <a:endParaRPr sz="3600">
                <a:solidFill>
                  <a:srgbClr val="FFFFFF"/>
                </a:solidFill>
                <a:latin typeface="Questrial"/>
                <a:ea typeface="Questrial"/>
                <a:cs typeface="Questrial"/>
                <a:sym typeface="Questrial"/>
              </a:endParaRPr>
            </a:p>
          </p:txBody>
        </p:sp>
      </p:grpSp>
      <p:grpSp>
        <p:nvGrpSpPr>
          <p:cNvPr id="538" name="Google Shape;538;p95"/>
          <p:cNvGrpSpPr/>
          <p:nvPr/>
        </p:nvGrpSpPr>
        <p:grpSpPr>
          <a:xfrm>
            <a:off x="8044800" y="560025"/>
            <a:ext cx="2566200" cy="3347350"/>
            <a:chOff x="8044800" y="560025"/>
            <a:chExt cx="2566200" cy="3347350"/>
          </a:xfrm>
        </p:grpSpPr>
        <p:pic>
          <p:nvPicPr>
            <p:cNvPr id="539" name="Google Shape;539;p95"/>
            <p:cNvPicPr preferRelativeResize="0"/>
            <p:nvPr/>
          </p:nvPicPr>
          <p:blipFill>
            <a:blip r:embed="rId5">
              <a:alphaModFix/>
            </a:blip>
            <a:stretch>
              <a:fillRect/>
            </a:stretch>
          </p:blipFill>
          <p:spPr>
            <a:xfrm>
              <a:off x="8108700" y="1468975"/>
              <a:ext cx="2438400" cy="2438400"/>
            </a:xfrm>
            <a:prstGeom prst="rect">
              <a:avLst/>
            </a:prstGeom>
            <a:noFill/>
            <a:ln>
              <a:noFill/>
            </a:ln>
          </p:spPr>
        </p:pic>
        <p:sp>
          <p:nvSpPr>
            <p:cNvPr id="540" name="Google Shape;540;p95"/>
            <p:cNvSpPr txBox="1"/>
            <p:nvPr/>
          </p:nvSpPr>
          <p:spPr>
            <a:xfrm>
              <a:off x="8044800" y="560025"/>
              <a:ext cx="2566200" cy="6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Questrial"/>
                  <a:ea typeface="Questrial"/>
                  <a:cs typeface="Questrial"/>
                  <a:sym typeface="Questrial"/>
                </a:rPr>
                <a:t>Slack</a:t>
              </a:r>
              <a:endParaRPr sz="3600">
                <a:solidFill>
                  <a:srgbClr val="FFFFFF"/>
                </a:solidFill>
                <a:latin typeface="Questrial"/>
                <a:ea typeface="Questrial"/>
                <a:cs typeface="Questrial"/>
                <a:sym typeface="Questrial"/>
              </a:endParaRPr>
            </a:p>
          </p:txBody>
        </p:sp>
      </p:grpSp>
      <p:grpSp>
        <p:nvGrpSpPr>
          <p:cNvPr id="541" name="Google Shape;541;p95"/>
          <p:cNvGrpSpPr/>
          <p:nvPr/>
        </p:nvGrpSpPr>
        <p:grpSpPr>
          <a:xfrm>
            <a:off x="1272337" y="4332875"/>
            <a:ext cx="2750925" cy="967437"/>
            <a:chOff x="1272337" y="4332875"/>
            <a:chExt cx="2750925" cy="967437"/>
          </a:xfrm>
        </p:grpSpPr>
        <p:pic>
          <p:nvPicPr>
            <p:cNvPr id="542" name="Google Shape;542;p95"/>
            <p:cNvPicPr preferRelativeResize="0"/>
            <p:nvPr/>
          </p:nvPicPr>
          <p:blipFill>
            <a:blip r:embed="rId6">
              <a:alphaModFix/>
            </a:blip>
            <a:stretch>
              <a:fillRect/>
            </a:stretch>
          </p:blipFill>
          <p:spPr>
            <a:xfrm>
              <a:off x="1272337" y="4332875"/>
              <a:ext cx="967432" cy="967437"/>
            </a:xfrm>
            <a:prstGeom prst="rect">
              <a:avLst/>
            </a:prstGeom>
            <a:noFill/>
            <a:ln>
              <a:noFill/>
            </a:ln>
          </p:spPr>
        </p:pic>
        <p:sp>
          <p:nvSpPr>
            <p:cNvPr id="543" name="Google Shape;543;p95"/>
            <p:cNvSpPr txBox="1"/>
            <p:nvPr/>
          </p:nvSpPr>
          <p:spPr>
            <a:xfrm>
              <a:off x="2239763" y="4557375"/>
              <a:ext cx="17835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Questrial"/>
                  <a:ea typeface="Questrial"/>
                  <a:cs typeface="Questrial"/>
                  <a:sym typeface="Questrial"/>
                </a:rPr>
                <a:t>JavaScript</a:t>
              </a:r>
              <a:endParaRPr sz="2400">
                <a:solidFill>
                  <a:srgbClr val="FFFFFF"/>
                </a:solidFill>
                <a:latin typeface="Questrial"/>
                <a:ea typeface="Questrial"/>
                <a:cs typeface="Questrial"/>
                <a:sym typeface="Questrial"/>
              </a:endParaRPr>
            </a:p>
          </p:txBody>
        </p:sp>
      </p:grpSp>
      <p:grpSp>
        <p:nvGrpSpPr>
          <p:cNvPr id="544" name="Google Shape;544;p95"/>
          <p:cNvGrpSpPr/>
          <p:nvPr/>
        </p:nvGrpSpPr>
        <p:grpSpPr>
          <a:xfrm>
            <a:off x="5081284" y="4332875"/>
            <a:ext cx="2029436" cy="967437"/>
            <a:chOff x="5081284" y="4332875"/>
            <a:chExt cx="2029436" cy="967437"/>
          </a:xfrm>
        </p:grpSpPr>
        <p:pic>
          <p:nvPicPr>
            <p:cNvPr id="545" name="Google Shape;545;p95"/>
            <p:cNvPicPr preferRelativeResize="0"/>
            <p:nvPr/>
          </p:nvPicPr>
          <p:blipFill>
            <a:blip r:embed="rId7">
              <a:alphaModFix/>
            </a:blip>
            <a:stretch>
              <a:fillRect/>
            </a:stretch>
          </p:blipFill>
          <p:spPr>
            <a:xfrm>
              <a:off x="5081284" y="4332875"/>
              <a:ext cx="967432" cy="967437"/>
            </a:xfrm>
            <a:prstGeom prst="rect">
              <a:avLst/>
            </a:prstGeom>
            <a:noFill/>
            <a:ln>
              <a:noFill/>
            </a:ln>
          </p:spPr>
        </p:pic>
        <p:sp>
          <p:nvSpPr>
            <p:cNvPr id="546" name="Google Shape;546;p95"/>
            <p:cNvSpPr txBox="1"/>
            <p:nvPr/>
          </p:nvSpPr>
          <p:spPr>
            <a:xfrm>
              <a:off x="6048720" y="4557375"/>
              <a:ext cx="10620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Questrial"/>
                  <a:ea typeface="Questrial"/>
                  <a:cs typeface="Questrial"/>
                  <a:sym typeface="Questrial"/>
                </a:rPr>
                <a:t>React</a:t>
              </a:r>
              <a:endParaRPr sz="2400">
                <a:solidFill>
                  <a:srgbClr val="FFFFFF"/>
                </a:solidFill>
                <a:latin typeface="Questrial"/>
                <a:ea typeface="Questrial"/>
                <a:cs typeface="Questrial"/>
                <a:sym typeface="Questrial"/>
              </a:endParaRPr>
            </a:p>
          </p:txBody>
        </p:sp>
      </p:grpSp>
      <p:grpSp>
        <p:nvGrpSpPr>
          <p:cNvPr id="547" name="Google Shape;547;p95"/>
          <p:cNvGrpSpPr/>
          <p:nvPr/>
        </p:nvGrpSpPr>
        <p:grpSpPr>
          <a:xfrm>
            <a:off x="8303130" y="4332863"/>
            <a:ext cx="2177341" cy="967437"/>
            <a:chOff x="8303130" y="4332863"/>
            <a:chExt cx="2177341" cy="967437"/>
          </a:xfrm>
        </p:grpSpPr>
        <p:pic>
          <p:nvPicPr>
            <p:cNvPr id="548" name="Google Shape;548;p95"/>
            <p:cNvPicPr preferRelativeResize="0"/>
            <p:nvPr/>
          </p:nvPicPr>
          <p:blipFill>
            <a:blip r:embed="rId8">
              <a:alphaModFix/>
            </a:blip>
            <a:stretch>
              <a:fillRect/>
            </a:stretch>
          </p:blipFill>
          <p:spPr>
            <a:xfrm>
              <a:off x="8303130" y="4332863"/>
              <a:ext cx="967432" cy="967437"/>
            </a:xfrm>
            <a:prstGeom prst="rect">
              <a:avLst/>
            </a:prstGeom>
            <a:noFill/>
            <a:ln>
              <a:noFill/>
            </a:ln>
          </p:spPr>
        </p:pic>
        <p:sp>
          <p:nvSpPr>
            <p:cNvPr id="549" name="Google Shape;549;p95"/>
            <p:cNvSpPr txBox="1"/>
            <p:nvPr/>
          </p:nvSpPr>
          <p:spPr>
            <a:xfrm>
              <a:off x="9270571" y="4557375"/>
              <a:ext cx="12099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Questrial"/>
                  <a:ea typeface="Questrial"/>
                  <a:cs typeface="Questrial"/>
                  <a:sym typeface="Questrial"/>
                </a:rPr>
                <a:t>Node.js</a:t>
              </a:r>
              <a:endParaRPr sz="2400">
                <a:solidFill>
                  <a:srgbClr val="FFFFFF"/>
                </a:solidFill>
                <a:latin typeface="Questrial"/>
                <a:ea typeface="Questrial"/>
                <a:cs typeface="Questrial"/>
                <a:sym typeface="Quest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1000"/>
                                        <p:tgtEl>
                                          <p:spTgt spid="53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ustom Design">
  <a:themeElements>
    <a:clrScheme name="Custom 1">
      <a:dk1>
        <a:srgbClr val="353535"/>
      </a:dk1>
      <a:lt1>
        <a:srgbClr val="FFFFFF"/>
      </a:lt1>
      <a:dk2>
        <a:srgbClr val="1F303D"/>
      </a:dk2>
      <a:lt2>
        <a:srgbClr val="F89E5C"/>
      </a:lt2>
      <a:accent1>
        <a:srgbClr val="FF7E4A"/>
      </a:accent1>
      <a:accent2>
        <a:srgbClr val="F89E5C"/>
      </a:accent2>
      <a:accent3>
        <a:srgbClr val="5ABAAE"/>
      </a:accent3>
      <a:accent4>
        <a:srgbClr val="A9225C"/>
      </a:accent4>
      <a:accent5>
        <a:srgbClr val="84BC6F"/>
      </a:accent5>
      <a:accent6>
        <a:srgbClr val="5E5E5E"/>
      </a:accent6>
      <a:hlink>
        <a:srgbClr val="7DA1B2"/>
      </a:hlink>
      <a:folHlink>
        <a:srgbClr val="80C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Custom 1">
      <a:dk1>
        <a:srgbClr val="353535"/>
      </a:dk1>
      <a:lt1>
        <a:srgbClr val="FFFFFF"/>
      </a:lt1>
      <a:dk2>
        <a:srgbClr val="1F303D"/>
      </a:dk2>
      <a:lt2>
        <a:srgbClr val="F89E5C"/>
      </a:lt2>
      <a:accent1>
        <a:srgbClr val="FF7E4A"/>
      </a:accent1>
      <a:accent2>
        <a:srgbClr val="F89E5C"/>
      </a:accent2>
      <a:accent3>
        <a:srgbClr val="5ABAAE"/>
      </a:accent3>
      <a:accent4>
        <a:srgbClr val="A9225C"/>
      </a:accent4>
      <a:accent5>
        <a:srgbClr val="84BC6F"/>
      </a:accent5>
      <a:accent6>
        <a:srgbClr val="5E5E5E"/>
      </a:accent6>
      <a:hlink>
        <a:srgbClr val="7DA1B2"/>
      </a:hlink>
      <a:folHlink>
        <a:srgbClr val="80C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Custom Design">
  <a:themeElements>
    <a:clrScheme name="Custom 1">
      <a:dk1>
        <a:srgbClr val="353535"/>
      </a:dk1>
      <a:lt1>
        <a:srgbClr val="FFFFFF"/>
      </a:lt1>
      <a:dk2>
        <a:srgbClr val="1F303D"/>
      </a:dk2>
      <a:lt2>
        <a:srgbClr val="F89E5C"/>
      </a:lt2>
      <a:accent1>
        <a:srgbClr val="FF7E4A"/>
      </a:accent1>
      <a:accent2>
        <a:srgbClr val="F89E5C"/>
      </a:accent2>
      <a:accent3>
        <a:srgbClr val="5ABAAE"/>
      </a:accent3>
      <a:accent4>
        <a:srgbClr val="A9225C"/>
      </a:accent4>
      <a:accent5>
        <a:srgbClr val="84BC6F"/>
      </a:accent5>
      <a:accent6>
        <a:srgbClr val="5E5E5E"/>
      </a:accent6>
      <a:hlink>
        <a:srgbClr val="7DA1B2"/>
      </a:hlink>
      <a:folHlink>
        <a:srgbClr val="80C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Accusoft Color Palette">
      <a:dk1>
        <a:srgbClr val="353535"/>
      </a:dk1>
      <a:lt1>
        <a:srgbClr val="FFFFFF"/>
      </a:lt1>
      <a:dk2>
        <a:srgbClr val="5ABAAE"/>
      </a:dk2>
      <a:lt2>
        <a:srgbClr val="F89E5C"/>
      </a:lt2>
      <a:accent1>
        <a:srgbClr val="FF7E4A"/>
      </a:accent1>
      <a:accent2>
        <a:srgbClr val="F89E5C"/>
      </a:accent2>
      <a:accent3>
        <a:srgbClr val="5ABAAE"/>
      </a:accent3>
      <a:accent4>
        <a:srgbClr val="A9225C"/>
      </a:accent4>
      <a:accent5>
        <a:srgbClr val="84BC6F"/>
      </a:accent5>
      <a:accent6>
        <a:srgbClr val="5E5E5E"/>
      </a:accent6>
      <a:hlink>
        <a:srgbClr val="7DA1B2"/>
      </a:hlink>
      <a:folHlink>
        <a:srgbClr val="80C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Custom Design">
  <a:themeElements>
    <a:clrScheme name="Custom 1">
      <a:dk1>
        <a:srgbClr val="353535"/>
      </a:dk1>
      <a:lt1>
        <a:srgbClr val="FFFFFF"/>
      </a:lt1>
      <a:dk2>
        <a:srgbClr val="1F303D"/>
      </a:dk2>
      <a:lt2>
        <a:srgbClr val="F89E5C"/>
      </a:lt2>
      <a:accent1>
        <a:srgbClr val="FF7E4A"/>
      </a:accent1>
      <a:accent2>
        <a:srgbClr val="F89E5C"/>
      </a:accent2>
      <a:accent3>
        <a:srgbClr val="5ABAAE"/>
      </a:accent3>
      <a:accent4>
        <a:srgbClr val="A9225C"/>
      </a:accent4>
      <a:accent5>
        <a:srgbClr val="84BC6F"/>
      </a:accent5>
      <a:accent6>
        <a:srgbClr val="5E5E5E"/>
      </a:accent6>
      <a:hlink>
        <a:srgbClr val="7DA1B2"/>
      </a:hlink>
      <a:folHlink>
        <a:srgbClr val="80C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